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ink/inkAction1.xml" ContentType="application/vnd.ms-office.inkAction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ink/inkAction2.xml" ContentType="application/vnd.ms-office.inkAction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ink/inkAction3.xml" ContentType="application/vnd.ms-office.inkAction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ink/inkAction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78" r:id="rId3"/>
    <p:sldId id="280" r:id="rId4"/>
    <p:sldId id="281" r:id="rId5"/>
    <p:sldId id="282" r:id="rId6"/>
    <p:sldId id="283" r:id="rId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rgun, Funda" initials="EF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28" autoAdjust="0"/>
    <p:restoredTop sz="94660"/>
  </p:normalViewPr>
  <p:slideViewPr>
    <p:cSldViewPr showGuides="1">
      <p:cViewPr varScale="1">
        <p:scale>
          <a:sx n="115" d="100"/>
          <a:sy n="115" d="100"/>
        </p:scale>
        <p:origin x="584" y="208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7/26/19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8-09-23T20:29:55.516Z"/>
    </inkml:context>
    <inkml:brush xml:id="br0">
      <inkml:brushProperty name="width" value="0.07905" units="cm"/>
      <inkml:brushProperty name="height" value="0.07905" units="cm"/>
      <inkml:brushProperty name="color" value="#00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125213">
    <iact:property name="dataType"/>
    <iact:actionData xml:id="d0">
      <inkml:trace xmlns:inkml="http://www.w3.org/2003/InkML" xml:id="stk0" contextRef="#ctx0" brushRef="#br0">1878 219 0,'-208'52'31,"92"-56"-31,36 -8 16,8 8 -16,-8 -8 0,8 8 0,4 12 0,-8 0 0,12 4 0,-24 0 0,16 8 0,4 4 15,4 0 -15,4 16 32,0 -4 -32,-8 24 0,8 0 31,-4 16 -31,20 -20 0,4 8 16,0 -12 -16,8 24 31,12 -16 -31,-4 24 0,4 -16 31,-4 -4 -31,-8 -12 0,8 4 31,0 4 -31,4 -8 0,4 -8 16,0 12 -16,12 -4 31,-8 -8 -31,8 12 0,8 -8 31,4 -16 -31,12 0 0,4 12 16,8 12 -16,12 12 31,12 16 -31,-8 -12 16,12 20 -16,12 4 16,16 4 -16,4 -4 31,4 -16 -31,-4 0 0,0 -20 31,8 -4 -31,8 -4 0,0 -8 31,4 -24 -31,-16 -12 0,8 -16 16,-4 4 -16,8 4 31,-12 -4 -31,-4 -4 0,8 -8 31,-8 0 -31,8 -12 0,16 20 30,-8 -8 -30,8 -8 0,-8 -12 15,-8 8 -15,-4 -12 32,4 -16 -32,0 8 0,4 8 31,-20 -20 -31,16 4 0,-12 0 31,16 -12 -31,-20 12 0,-12 -12 31,-12 4 -31,-12 4 0,-12 -12 16,-8 -8 -16,0 -4 31,-12 -8 -31,0 -8 0,4 4 31,-16 0 -31,0 4 0,-16 4 32,-16 -12 -32,0 4 0,-4 -12 15,0 0 -15,-4 0 32,-16 16 -32,0 8 15,0 16 -15,12 12 16,-8 12 -16,-8 -4 31,-20 0 -31,4 0 0,8 20 16,4 4 -16,0 4 31,4 4 -31,-8 12 16,4 -4 -16,4 4 15,-24 0 -15,4 8 31,-24 4 -31,0 16 0,0 -4 32,-12 0 -32,4 16 0,-40 -4 19,-12 32 -19,8 20 32,-12 24 -32,20 0 0,-12 8 31,-4 -8 -31,-32 8 0,-72 -12 31,264 -104 -31,0 0 0,0 0 0</inkml:trace>
    </iact:actionData>
  </iact:action>
  <iact:action type="add" startTime="125214">
    <iact:property name="dataType"/>
    <iact:actionData xml:id="d1">
      <inkml:trace xmlns:inkml="http://www.w3.org/2003/InkML" xml:id="stk1" contextRef="#ctx0" brushRef="#brinv">0 0 0</inkml:trace>
    </iact:actionData>
  </iact:action>
  <iact:action type="add" startTime="125215">
    <iact:property name="dataType"/>
    <iact:actionData xml:id="d2">
      <inkml:trace xmlns:inkml="http://www.w3.org/2003/InkML" xml:id="stk2" contextRef="#ctx0" brushRef="#brinv">3968 2879 0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8-09-23T20:39:22.728Z"/>
    </inkml:context>
    <inkml:brush xml:id="br0">
      <inkml:brushProperty name="width" value="0.07905" units="cm"/>
      <inkml:brushProperty name="height" value="0.07905" units="cm"/>
      <inkml:brushProperty name="color" value="#000000"/>
    </inkml:brush>
    <inkml:brush xml:id="br1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67690">
    <iact:property name="dataType"/>
    <iact:actionData xml:id="d0">
      <inkml:trace xmlns:inkml="http://www.w3.org/2003/InkML" xml:id="stk0" contextRef="#ctx0" brushRef="#br0">5147 2191 0,'0'0'16,"0"0"-16,0 0 15,-99 -120 -15,66 72 32,-19 12 -32,10 16 0,-10 0 31,-4 -12 -31,-10 28 15,-4 -24 -15,-10 16 16,24 -12 -16,-1 12 16,10 4 -16,-9 4 31,14 0 -31,-5 0 16,9 40 -16,-18 -8 31,-1 -4 -31,1 8 0,4 -8 31,-4 8 -31,9 -8 0,0 8 16,5 12 -16,-15 -12 31,24 8 -31,5 8 0,9 0 16,-9 0 -16,-5 8 31,10 -4 -31,-5 4 0,-5 4 31,5 12 -31,-10 -8 0,0 -24 14,1 20 -14,13 0 31,6 0 -31,-6 0 16,5 24 -16,10 -20 31,9 4 -31,5 -4 0,4 -16 31,-9 0 -31,14 -16 0,10 12 16,-6 8 -16,15 4 31,14 -4 -31,-5 8 0,5 -16 16,0 -4 -16,-4 4 31,4 -8 -31,0 4 0,-10 -16 31,20 28 -31,13 -12 0,10 -8 31,0 0 -31,-14 -4 0,-1 -8 16,-4 -8 -16,19 0 31,-14 0 -31,19 0 0,-6 4 31,-3 -16 -31,-11 16 0,-4 -20 16,-4 0 -16,4 -4 31,9 -8 -31,-32 4 16,23 -8 -16,-19 -4 16,-13 -4 -16,8 -20 31,-9 -4 -31,-4 0 0,-5 0 31,4 -16 -31,1 4 0,-1 -4 31,-4 20 -31,-5 4 0,5 -8 31,-5 20 -31,-5 -4 31,15 4 -31,-20 -12 0,6 8 31,-1 -4 -31,5 0 0,-14 8 32,-4 -20 -32,4 0 0,4 12 31,1 -8 -31,0 -12 0,-15 8 31,1 -24 -31,9 12 0,-24 8 16,10 0 -16,-14 8 31,-19 -16 -31,0 -8 0,-14 -4 31,9 8 -31,5 12 0,-14 -8 16,-14 -16 -16,5 28 31,-10 16 -31,-9 24 16,89 12 -16,0 0 0,0 0 15</inkml:trace>
    </iact:actionData>
  </iact:action>
  <iact:action type="add" startTime="73521">
    <iact:property name="dataType"/>
    <iact:actionData xml:id="d1">
      <inkml:trace xmlns:inkml="http://www.w3.org/2003/InkML" xml:id="stk1" contextRef="#ctx0" brushRef="#br1">2887 1423 0,'0'0'16,"-141"24"-16,42 -20 31,29 28 -31,-5 -4 0,9 8 31,-5 -4 -31,6 20 0,22 -8 32,11 8 -32,3 -4 0,-8 4 15,4 -8 -15,24 20 31,-34 -8 -31,29 0 0,0 -24 32,5 12 -32,-15 0 0,19 0 31,1 -12 -31,-1 -12 0,0 -4 16,5 8 -16,0 -24 31,-4 0 -31,-10 4 15,14 -4 -15,0 0 16,0 0 -16,0 0 0,0 0 0,0 0 31</inkml:trace>
    </iact:actionData>
  </iact:action>
  <iact:action type="add" startTime="74332">
    <iact:property name="dataType"/>
    <iact:actionData xml:id="d2">
      <inkml:trace xmlns:inkml="http://www.w3.org/2003/InkML" xml:id="stk2" contextRef="#ctx0" brushRef="#br1">4090 2159 0,'0'0'31,"0"0"-31,0 0 0,0 0 16,0 0 -16,-57 -128 31,43 80 -31,0 -8 16,-5 24 -16,-4 -12 15,-5 -4 -15,4 -12 32,-9 4 -32,-9 -4 0,0 12 15,9 12 -15,-14 16 32,0 -4 -32,5 12 15,-15 -16 -15,-9 20 16,-9 4 -16,0 -28 31,-24 4 -31,-9 20 16,-14 8 -16,24 16 15,8 8 -15,6 16 16,-24 12 -16,-10 28 31,118 -80 -31,0 0 0,0 0 16</inkml:trace>
    </iact:actionData>
  </iact:action>
  <iact:action type="add" startTime="74941">
    <iact:property name="dataType"/>
    <iact:actionData xml:id="d3">
      <inkml:trace xmlns:inkml="http://www.w3.org/2003/InkML" xml:id="stk3" contextRef="#ctx0" brushRef="#br1">4343 1799 0,'0'0'16,"0"0"-16,0 0 0,-108 -20 31,19 -36 -31,0 12 0,-1 0 16,-8 -20 -1,-20 4 -15,20 -16 16,-39 8 -16,6 12 31,-1 8 -31,15 16 0,-10 -8 31,0 -4 -31,-9 32 0,0 0 32,-5 8 -32,9 -4 0,10 0 15,14 0 -15,-5 8 31,-9 -4 -31,5 20 0,13 0 32,-18 -8 -32,14 16 0,0 12 31,-9 8 -31,9 0 0,18 -20 16,1 12 -16,-5 0 31,10 24 -31,4 -4 15,9 -8 -15,1 32 16,9 -8 -16,4 -16 31,-8 4 -31,13 8 0,5 -12 32,19 -4 -32,-24 0 0,24 -4 15,-5 12 -15,14 20 31,5 -24 -31,19 -16 0,-15 -4 32,10 0 -32,5 -20 0,0 -16 0,-5 0 43,0 0 -43,0 0 0</inkml:trace>
    </iact:actionData>
  </iact:action>
  <iact:action type="add" startTime="78410">
    <iact:property name="dataType"/>
    <iact:actionData xml:id="d4">
      <inkml:trace xmlns:inkml="http://www.w3.org/2003/InkML" xml:id="stk4" contextRef="#ctx0" brushRef="#br0">10648 2027 0,'0'0'15,"-113"-28"-15,43 -12 32,-29 -24 -32,14 20 0,15 -4 15,-5 8 -15,14 -8 32,-10 20 -32,-13 -12 0,-1 20 31,5 8 -31,10 24 0,-38 0 31,14 8 -31,9 -8 0,19 4 16,-9 16 -16,-5 8 31,-9 4 -31,0 8 16,9 -4 -16,5 -4 15,-5 16 -15,10 -4 30,4 16 -30,9 12 0,1 -20 32,18 -8 -32,-9 12 0,-9 -4 15,9 4 -15,14 4 32,10 -16 -32,4 -12 0,0 4 15,10 12 -15,-5 16 31,9 -4 -31,14 24 16,10 -4 -16,5 8 16,4 4 -16,19 0 31,-5 16 -31,10 -8 0,9 -24 31,-10 8 -31,1 -28 0,19 28 31,-1 -28 -31,15 -8 0,-5 -20 16,-1 -8 -16,1 16 31,0 -16 -31,33 0 16,-14 -8 -16,-15 -16 16,-9 0 -16,19 -8 31,5 -4 -31,14 -16 0,9 -12 31,-14 12 -31,0 -4 0,5 -16 16,-5 -4 -16,-10 -16 31,-8 -20 -31,-20 16 0,1 -4 16,-1 0 -16,-14 -20 31,5 12 -31,-28 8 15,-5 12 -15,1 -4 31,-11 -4 -31,1 -16 31,-19 0 -31,-9 -8 0,-5 0 32,-19 8 -32,5 -4 0,-5 -16 31,5 -8 -31,-1 4 0,-18 8 15,15 8 -15,-6 -12 32,-14 -16 -32,-9 -8 15,10 36 -15,-1 28 16,-9 24 -16,-24 36 31,-65 40 -31,150 -40 0,0 0 0,0 0 31</inkml:trace>
    </iact:actionData>
  </iact:action>
  <iact:action type="add" startTime="81191">
    <iact:property name="dataType"/>
    <iact:actionData xml:id="d5">
      <inkml:trace xmlns:inkml="http://www.w3.org/2003/InkML" xml:id="stk5" contextRef="#ctx0" brushRef="#br1">9976 1943 0,'-61'-188'31,"61"188"-31,-66 -108 0,15 -4 16,-15 16 0,0 12 -16,10 8 31,-10 12 -31,-19 -4 0,19 8 14,-23 28 -14,5 -16 32,-24 8 -32,0 24 15,-5 -4 -15,-9 -4 16,9 8 -16,-14 -4 31,-4 12 -31,32 24 0,-4 -12 16,-10 24 -16,14 -16 31,19 28 -31,0 -16 16,10 4 -16,-1 0 15,6 20 -15,-10 -8 32,9 8 -32,5 -8 0,9 -4 31,-9 8 -31,9 -4 0,15 12 31,-10 4 -31,0 0 0,9 -12 16,-4 0 -16,0 36 31,-10 -4 -31,10 -16 0,-1 8 31,10 -8 -31,5 -8 0,-5 -8 16,19 0 -16,0 8 31,0 -28 -31,0 8 16,5 4 -16,9 0 15,-10 16 -15,1 12 32,-5 -8 -32,9 -16 0,5 -4 31,-5 -12 -31,-18 -8 0,23 -16 15,0 0 -15,0 0 0</inkml:trace>
    </iact:actionData>
  </iact:action>
  <iact:action type="add" startTime="82925">
    <iact:property name="dataType"/>
    <iact:actionData xml:id="d6">
      <inkml:trace xmlns:inkml="http://www.w3.org/2003/InkML" xml:id="stk6" contextRef="#ctx0" brushRef="#br1">9243 555 0,'0'0'16,"-113"-64"-16,1 -44 16,-25 40 -16,34 8 31,-5 20 -31,-5 4 0,10 -12 16,-15 12 -16,10 -4 31,0 32 -31,0 28 0,28 -40 31,-13 24 -31,8 4 0,-23 -12 31,0 24 -31,0 8 0,0 -12 16,14 -16 -16,9 8 31,-18 4 -31,-5 12 0,-5 12 31,5 -4 -31,5 16 0,18 -4 32,-4 -8 -32,0 28 0,-5 -24 31,4 4 -31,11 -8 0,-15 8 16,-5 0 -16,19 0 31,10 -12 -31,4 12 15,9 16 -15,-13 -32 16,-5 24 -16,14 24 31,0 -36 -31,0 -4 0,14 8 32,-5 0 -32,10 -4 0,-1 12 31,6 -20 -31,4 16 0,19 -4 15,-33 8 -15,9 12 32,5 -12 -32,5 16 0,-9 -28 31,4 44 -31,4 -24 0,6 12 31,-10 -4 -31,19 -8 0,-5 -8 16,0 0 -16,10 -20 31,9 -32 -31,0 0 0,0 0 0</inkml:trace>
    </iact:actionData>
  </iact:action>
  <iact:action type="add" startTime="82926">
    <iact:property name="dataType"/>
    <iact:actionData xml:id="d7">
      <inkml:trace xmlns:inkml="http://www.w3.org/2003/InkML" xml:id="stk7" contextRef="#ctx0" brushRef="#brinv">0 0 0</inkml:trace>
    </iact:actionData>
  </iact:action>
  <iact:action type="add" startTime="82927">
    <iact:property name="dataType"/>
    <iact:actionData xml:id="d8">
      <inkml:trace xmlns:inkml="http://www.w3.org/2003/InkML" xml:id="stk8" contextRef="#ctx0" brushRef="#brinv">11064 4443 0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8-09-23T20:49:11.367Z"/>
    </inkml:context>
    <inkml:brush xml:id="br0">
      <inkml:brushProperty name="width" value="0.07905" units="cm"/>
      <inkml:brushProperty name="height" value="0.07905" units="cm"/>
      <inkml:brushProperty name="color" value="#000000"/>
    </inkml:brush>
    <inkml:brush xml:id="br1">
      <inkml:brushProperty name="width" value="0.23714" units="cm"/>
      <inkml:brushProperty name="height" value="0.23714" units="cm"/>
      <inkml:brushProperty name="color" value="#009E49"/>
    </inkml:brush>
    <inkml:brush xml:id="br2">
      <inkml:brushProperty name="width" value="0.23714" units="cm"/>
      <inkml:brushProperty name="height" value="0.23714" units="cm"/>
      <inkml:brushProperty name="color" value="#000000"/>
    </inkml:brush>
    <inkml:brush xml:id="br3">
      <inkml:brushProperty name="width" value="0.07905" units="cm"/>
      <inkml:brushProperty name="height" value="0.07905" units="cm"/>
      <inkml:brushProperty name="color" value="#FF0000"/>
    </inkml:brush>
    <inkml:brush xml:id="br4">
      <inkml:brushProperty name="width" value="0.07905" units="cm"/>
      <inkml:brushProperty name="height" value="0.07905" units="cm"/>
      <inkml:brushProperty name="color" value="#00B0F0"/>
    </inkml:brush>
    <inkml:brush xml:id="br5">
      <inkml:brushProperty name="width" value="0.23714" units="cm"/>
      <inkml:brushProperty name="height" value="0.23714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7706">
    <iact:property name="dataType"/>
    <iact:actionData xml:id="d0">
      <inkml:trace xmlns:inkml="http://www.w3.org/2003/InkML" xml:id="stk0" contextRef="#ctx0" brushRef="#br0">13467 1971 0,'-137'-11'32,"137"11"-32,0 0 31,0 0 -31,0 0 0,0 0 0,0 0 0</inkml:trace>
    </iact:actionData>
  </iact:action>
  <iact:action type="add" startTime="8361">
    <iact:property name="dataType"/>
    <iact:actionData xml:id="d1">
      <inkml:trace xmlns:inkml="http://www.w3.org/2003/InkML" xml:id="stk1" contextRef="#ctx0" brushRef="#br0">13570 1992 0,'0'0'15,"0"0"-15,0 0 0,0 0 32,0 0 -32,0 0 0,0 0 0,0 0 0,-19 -196 46,5 122 -46,5 -58 16,-10 10 -16,9 -4 16,-4 -1 -16,0 5 31,0 -21 -31,5 27 0,-1 -5 16,1 4 -16,9 33 31,5 31 -31,-10 21 15,0 32 -15,1 0 0,-11 0 0,15 0 16,15 90 15,17 -48 -31,1 6 32,0 -6 -32,-5 1 0,29 4 31,18 6 -31,10 -21 0,-15 -6 15,15 -15 -15,4 -11 32,19 10 -32,-14 -15 0,-19 10 31,0 -5 -31,-9 -10 0,-14 4 31,-15 1 -31,-13 10 0,-29 -15 0,-56 -6 16,61 16 15,0 0 -31,0 0 0</inkml:trace>
    </iact:actionData>
  </iact:action>
  <iact:action type="add" startTime="9188">
    <iact:property name="dataType"/>
    <iact:actionData xml:id="d2">
      <inkml:trace xmlns:inkml="http://www.w3.org/2003/InkML" xml:id="stk2" contextRef="#ctx0" brushRef="#br0">13438 1426 0,'0'0'31,"0"0"-31,0 0 0,0 0 32,113 5 -32,-47 -10 0,37 -32 31,19 -32 -31,24 1 16,-14 15 -16,-29 0 15,-37 32 -15,-43 -11 16,-23 32 -16,0 0 0,0 0 0</inkml:trace>
    </iact:actionData>
  </iact:action>
  <iact:action type="add" startTime="9905">
    <iact:property name="dataType"/>
    <iact:actionData xml:id="d3">
      <inkml:trace xmlns:inkml="http://www.w3.org/2003/InkML" xml:id="stk3" contextRef="#ctx0" brushRef="#br0">15026 158 0,'0'0'19,"0"0"-19,0 0 0,0 0 31,0 0 -31,0 0 0,0 0 0,0 0 16,0 0 -16,0 0 0,-23 195 47,-5 -89 -47,-1 -6 16,-13 1 -16,-10 41 31,5 -4 -31,10 10 15,-1 -16 -15,10 37 16,0 -21 -16,18 5 31,15 -15 -31,5 -17 16,18 -31 -16,14 0 16,-4 -16 -16,13 -5 31,-4 -22 -31,-19 -10 0,-4 -16 15,-5 -10 -15,-19 -11 0,0 0 32,0 0 -32,0 0 0</inkml:trace>
    </iact:actionData>
  </iact:action>
  <iact:action type="add" startTime="10658">
    <iact:property name="dataType"/>
    <iact:actionData xml:id="d4">
      <inkml:trace xmlns:inkml="http://www.w3.org/2003/InkML" xml:id="stk4" contextRef="#ctx0" brushRef="#br0">15717 263 0,'0'0'31,"0"0"-31,0 0 0,0 0 15,0 0 -15,0 0 0,0 0 0,0 0 32,0 0 -32,0 0 0,0 0 0,0 0 0,-71 228 62,48 -123 -62,-10 17 16,33 5 -1,-14 5 -15,-10 11 32,10 -6 -32,5 -21 0,4 -10 15,10 -16 -15,18 16 32,-13 -11 -32,9 -21 0,4 -21 15,10 -6 -15,-5 -15 31,14 -16 -31,1 10 16,13 0 -16,0 -26 16,1 -21 -16,4 32 31,19 -43 -31,-19 -5 0,-5 -10 31,-18 15 -31,9 -21 0,-24 21 16,-13 -15 -16,-10 15 31,-14 -5 -31,4 -10 0,-13 20 31,-10 -10 -31,-9 21 0,4 -5 32,-14 5 -32,5 0 0,-4 1 31,-10 25 -31,4 6 0,1 -11 31,13 11 -31,34 16 0,0 15 16,18 27 -16,0 59 31,15 4 -31,9 -16 0,-28 -68 16,-5 -53 -16,0 0 31,0 0 -31</inkml:trace>
    </iact:actionData>
  </iact:action>
  <iact:action type="add" startTime="11686">
    <iact:property name="dataType"/>
    <iact:actionData xml:id="d5">
      <inkml:trace xmlns:inkml="http://www.w3.org/2003/InkML" xml:id="stk5" contextRef="#ctx0" brushRef="#br0">16257 68 0,'0'0'16,"0"0"-16,0 0 15,0 0 -15,0 0 0,99 -5 32,-76 10 -32,15 27 31,9 10 -31,-5 -16 0,14 32 31,15 43 -31,9 5 16,-14 -1 -16,-10 12 15,-9 -17 -15,-10 11 16,6 26 -16,-6 -10 31,-8 -5 -31,-25 -22 0,-4 -10 32,-19 -5 -32,-9 26 0,-9 -6 31,-6 -15 -31,6 5 0,-10 -16 15,0 1 -15,-10 -22 32,1 -32 -32,-5 32 0,61 -58 15,0 0 -15,0 0 0</inkml:trace>
    </iact:actionData>
  </iact:action>
  <iact:action type="add" startTime="38741">
    <iact:property name="dataType"/>
    <iact:actionData xml:id="d6">
      <inkml:trace xmlns:inkml="http://www.w3.org/2003/InkML" xml:id="stk6" contextRef="#ctx0" brushRef="#br0">15125 2917 0,'-103'31'31,"103"-31"-31,0 0 0,0 0 31,-90 43 -31,62 -17 16,-14 -5 -16,0 11 15,-29 -6 -15,-28 11 31,-27 6 -31,-6 15 0,10 -37 31,19 16 -31,-24 10 0,-5 -4 16,-18 -1 -16,-15 0 31,20 6 -31,9 -43 0,-10 43 31,-14 -11 -31,-18 5 0,-10 -21 31,5 5 -31,23 27 0,-19 21 16,24 16 -16,-33 -11 31,5 1 -31,-5 -38 16,33 -5 -16,-5 26 15,-9 6 -15,-37 5 32,8 -21 -32,6 16 0,27 -22 15,-23 27 -15,10 -37 32,-24 32 -32,0 10 15,0 0 -15,19 22 16,-5 -6 -16,0 -10 15,-14 10 -15,0 -11 32,23 1 -32,19 -11 15,1 0 -15,13 -11 32,0 -21 -32,34 6 0,22 -6 31,15 -36 -31,-5 -17 0,80 11 15,0 0 -15,0 0 0</inkml:trace>
    </iact:actionData>
  </iact:action>
  <iact:action type="add" startTime="42060">
    <iact:property name="dataType"/>
    <iact:actionData xml:id="d7">
      <inkml:trace xmlns:inkml="http://www.w3.org/2003/InkML" xml:id="stk7" contextRef="#ctx0" brushRef="#br0">4418 6954 0,'0'0'15,"146"-111"-15,0 22 16,-24 -22 0,-14 31 -16,-19 1 15,-14 21 -15,-14 42 16,-9 -5 -16,-52 21 31,0 0 -31,0 0 0</inkml:trace>
    </iact:actionData>
  </iact:action>
  <iact:action type="add" startTime="42584">
    <iact:property name="dataType"/>
    <iact:actionData xml:id="d8">
      <inkml:trace xmlns:inkml="http://www.w3.org/2003/InkML" xml:id="stk8" contextRef="#ctx0" brushRef="#br0">4653 7715 0,'0'0'16,"10"222"-16,4 -47 16,14 -17 -16,14 -20 31,-23 -6 -31,-19 -132 16,0 0 -16,0 0 0</inkml:trace>
    </iact:actionData>
  </iact:action>
  <iact:action type="add" startTime="42975">
    <iact:property name="dataType"/>
    <iact:actionData xml:id="d9">
      <inkml:trace xmlns:inkml="http://www.w3.org/2003/InkML" xml:id="stk9" contextRef="#ctx0" brushRef="#br0">4714 7694 0,'0'0'16,"132"-42"-16,-33 16 31,4 -11 -31,-37 -122 0,-66 159 16,0 0 -16,0 0 0</inkml:trace>
    </iact:actionData>
  </iact:action>
  <iact:action type="add" startTime="43619">
    <iact:property name="dataType"/>
    <iact:actionData xml:id="d10">
      <inkml:trace xmlns:inkml="http://www.w3.org/2003/InkML" xml:id="stk10" contextRef="#ctx0" brushRef="#br0">5823 6928 0,'0'0'31,"5"153"-31,-5 -5 0,-5 32 31,19 5 -15,10 10 -16,-1 -10 0,-4 21 15,9 -15 -15,24 -22 32,42 -21 -32,-94 -148 0,0 0 0,0 0 31</inkml:trace>
    </iact:actionData>
  </iact:action>
  <iact:action type="add" startTime="44119">
    <iact:property name="dataType"/>
    <iact:actionData xml:id="d11">
      <inkml:trace xmlns:inkml="http://www.w3.org/2003/InkML" xml:id="stk11" contextRef="#ctx0" brushRef="#br0">6500 7049 0,'0'0'31,"0"0"-31,0 0 16,0 0 -16,-80 170 15,70 -96 -15,1 15 31,0 1 -31,-1 0 0,15 0 32,-10 -42 -32,19 -1 0,14 -10 31,19 -10 -31,14 4 0,10 -36 31,23 -16 -31,-19 -21 0,14 10 16,1 -21 -16,-20 16 31,-4 11 -31,-19 20 0,-24 38 31,6 0 -31,3 36 0,-18 28 32,-18 -7 -32,-15 -4 0,-4 21 15,-24 -6 -15,-5 6 31,-5 5 -31,-8 -27 0,-6 -4 32,-9 -6 -32,-9 -22 0,-14 -30 31,9 -33 -31,23 -10 0,-4 -27 16,33 -15 -16,18 -43 31,24 106 -31,0 0 0,0 0 0</inkml:trace>
    </iact:actionData>
  </iact:action>
  <iact:action type="add" startTime="44810">
    <iact:property name="dataType"/>
    <iact:actionData xml:id="d12">
      <inkml:trace xmlns:inkml="http://www.w3.org/2003/InkML" xml:id="stk12" contextRef="#ctx0" brushRef="#br0">6542 7250 0,'0'0'15,"0"0"-15,0 0 16,0 0 -16,80 -21 31,-33 5 -31,-5 11 0,19 -6 16,-5 1 -16,15 -1 31,23 1 -31,5 4 16,-5 1 -16,-19 10 15,-14 1 -15,-5 4 32,-56 -10 -32,0 0 0,0 0 15</inkml:trace>
    </iact:actionData>
  </iact:action>
  <iact:action type="add" startTime="45184">
    <iact:property name="dataType"/>
    <iact:actionData xml:id="d13">
      <inkml:trace xmlns:inkml="http://www.w3.org/2003/InkML" xml:id="stk13" contextRef="#ctx0" brushRef="#br0">7247 6553 0,'0'0'16,"0"0"-16,0 0 15,103 100 -15,0 -42 32,48 11 -32,-6 37 15,24 15 -15,-4 6 0,-1 47 32,-37 48 -32,-52 0 15,-47 16 -15,-37 -21 16,-38 -6 -16,47 -211 31,0 0 -31,0 0 0</inkml:trace>
    </iact:actionData>
  </iact:action>
  <iact:action type="add" startTime="46323">
    <iact:property name="dataType"/>
    <iact:actionData xml:id="d14">
      <inkml:trace xmlns:inkml="http://www.w3.org/2003/InkML" xml:id="stk14" contextRef="#ctx0" brushRef="#br0">18174 3223 0,'0'0'15,"178"26"-15,-32 -26 32,-10 11 -32,5 26 15,-28 0 -15,9 5 0,10 -15 32,8 15 -32,16 -21 0,-16 11 31,-13 0 -31,0 5 0,9 37 31,29 -53 -31,-20 21 0,1 -21 31,-19 32 -31,14 5 0,4 -5 16,6 -5 -16,-6 10 31,1 -5 -31,-19 -27 0,4 27 31,10 10 -31,10 6 0,-20 0 32,24 15 -32,-9 -5 0,0 -10 15,-1 0 -15,15 15 32,-5 6 -32,-5 -21 0,-23 -6 31,0 11 -31,5 -10 0,-1 -6 31,10 0 -31,0 27 0,-24 -22 16,-27 -10 -16,-1 16 30,10 -11 -30,13 21 16,-4 -16 -16,-18 -31 15,-15 -21 -15,9 10 16,-8 11 -16,-6 5 31,5 -11 -31,-14 11 16,10 -48 -16,4 17 15,5 20 -15,-19 -10 32,-28 0 -32,0 0 0,-15 -11 31,-18 16 -31,0 -21 0,0 0 0,0 0 0</inkml:trace>
    </iact:actionData>
  </iact:action>
  <iact:action type="add" startTime="47455">
    <iact:property name="dataType"/>
    <iact:actionData xml:id="d15">
      <inkml:trace xmlns:inkml="http://www.w3.org/2003/InkML" xml:id="stk15" contextRef="#ctx0" brushRef="#br0">26423 5665 0,'0'0'32,"0"0"-32,0 0 0,0 0 31,0 0 -31,14 174 0,-4 -84 31,13 69 -31,10 26 16,-9 15 -16,-1 -4 15,19 -22 -15,-4 11 32,-15 0 -32,-8 -42 0,-20 -48 31,-23 -31 -31,-33 -117 0,0 -74 16,61 127 -16,0 0 0,0 0 31</inkml:trace>
    </iact:actionData>
  </iact:action>
  <iact:action type="add" startTime="47850">
    <iact:property name="dataType"/>
    <iact:actionData xml:id="d16">
      <inkml:trace xmlns:inkml="http://www.w3.org/2003/InkML" xml:id="stk16" contextRef="#ctx0" brushRef="#br0">26442 5712 0,'0'0'16,"146"21"-16,-15 -10 15,10 -27 -15,-5 21 32,-9 -5 -32,-28 16 0,-24 -5 31,-33 15 -31,-4 -36 0,-15 15 31,-23 -5 -31,0 0 0,0 0 16</inkml:trace>
    </iact:actionData>
  </iact:action>
  <iact:action type="add" startTime="48163">
    <iact:property name="dataType"/>
    <iact:actionData xml:id="d17">
      <inkml:trace xmlns:inkml="http://www.w3.org/2003/InkML" xml:id="stk17" contextRef="#ctx0" brushRef="#br0">26428 6695 0,'0'0'31,"75"-15"-31,0 25 0,43 27 31,-15 -37 -31,15 21 16,-20 -26 -16,-4 -16 15,-23 16 -15,-10 -27 32,-61 32 -32,0 0 0,0 0 15</inkml:trace>
    </iact:actionData>
  </iact:action>
  <iact:action type="add" startTime="48630">
    <iact:property name="dataType"/>
    <iact:actionData xml:id="d18">
      <inkml:trace xmlns:inkml="http://www.w3.org/2003/InkML" xml:id="stk18" contextRef="#ctx0" brushRef="#br0">28378 5522 0,'0'0'32,"0"0"-32,0 0 0,-108 217 31,65 -101 -31,-13 16 15,-5 11 1,4 -32 -16,-4 32 0,10 -1 16,4 12 -16,14 -1 31,23 32 -31,6 10 16,22 -31 -16,11 -32 15,18 -5 -15,18 0 31,29 -37 -31,0 -16 0,10 -53 16,13 -69 -16,-117 48 30,0 0 -30,0 0 0</inkml:trace>
    </iact:actionData>
  </iact:action>
  <iact:action type="add" startTime="49207">
    <iact:property name="dataType"/>
    <iact:actionData xml:id="d19">
      <inkml:trace xmlns:inkml="http://www.w3.org/2003/InkML" xml:id="stk19" contextRef="#ctx0" brushRef="#br0">29035 6352 0,'0'0'32,"-37"158"-32,32 -25 15,-19 -22 -15,10 -6 16,0 -47 -16,19 16 31,0 -58 -31,9 21 0,5 -42 31,13 -11 -31,20 -10 0,23 -22 32,0 6 -32,1 -1 0,-20 12 15,5 10 -15,24 10 30,-1 6 -30,1 21 0,-15 -1 31,-37 -15 -31,-33 0 0,0 0 15,0 0 -15</inkml:trace>
    </iact:actionData>
  </iact:action>
  <iact:action type="add" startTime="49627">
    <iact:property name="dataType"/>
    <iact:actionData xml:id="d20">
      <inkml:trace xmlns:inkml="http://www.w3.org/2003/InkML" xml:id="stk20" contextRef="#ctx0" brushRef="#br0">29336 6236 0,'0'0'32,"0"0"-32,0 0 0,0 0 31,70 200 -31,-51 -110 0,-24 32 31,-4 -11 -31,9 26 16,0 -10 -16,-19 26 0,-4 -5 31,-5 -16 -31,9 -15 16,5 -33 -16,0 -41 15,4 4 -15,10 -47 31,0 0 -31,0 0 0</inkml:trace>
    </iact:actionData>
  </iact:action>
  <iact:action type="add" startTime="50095">
    <iact:property name="dataType"/>
    <iact:actionData xml:id="d21">
      <inkml:trace xmlns:inkml="http://www.w3.org/2003/InkML" xml:id="stk21" contextRef="#ctx0" brushRef="#br0">29829 5675 0,'0'0'16,"0"0"-16,118 106 31,-62 -32 -31,-9 5 0,19 27 16,14 26 -1,4 6 -15,-4 47 16,-19 0 -16,-33 -6 31,-23 1 -31,-33 21 0,-47 10 31,-76 59 -31,151 -270 0,0 0 0,0 0 16</inkml:trace>
    </iact:actionData>
  </iact:action>
  <iact:action type="add" startTime="52559">
    <iact:property name="dataType"/>
    <iact:actionData xml:id="d22">
      <inkml:trace xmlns:inkml="http://www.w3.org/2003/InkML" xml:id="stk22" contextRef="#ctx0" brushRef="#br0">4813 9745 0,'-155'79'31,"155"-79"-31,-113 64 0,29 -6 16,-6 -5 0,-3 10 -16,-1 -10 31,14 -16 -31,0 0 0,0 0 31,-23 5 -31,-15 11 0,10 0 31,5 -11 -31,9 6 0,-10 10 16,-4 16 -16,0 -11 31,5 1 -31,18 -17 16,6 11 -16,-11 0 16,20 -5 -16,-1 0 31,29 -16 -31,0 -5 0,18 -16 31,-4 0 -31,5 -1 0,23 -36 31,0 21 -31,0 0 0,0 0 0</inkml:trace>
    </iact:actionData>
  </iact:action>
  <iact:action type="add" startTime="53416">
    <iact:property name="dataType"/>
    <iact:actionData xml:id="d23">
      <inkml:trace xmlns:inkml="http://www.w3.org/2003/InkML" xml:id="stk23" contextRef="#ctx0" brushRef="#br0">1759 11838 0,'0'0'15,"0"0"-15,0 0 16,0 0 -16,15 148 31,3 -58 -31,-32 5 16,19 26 -16,-19 -20 15,4 26 1,15 -6 -16,9 17 16,-14 -22 -16,5 11 15,4 5 -15,5 -5 31,-14 -38 -31,15 -25 16,17 -43 -16,-27 -21 16,-5 0 -16,0 0 0,0 0 0</inkml:trace>
    </iact:actionData>
  </iact:action>
  <iact:action type="add" startTime="53842">
    <iact:property name="dataType"/>
    <iact:actionData xml:id="d24">
      <inkml:trace xmlns:inkml="http://www.w3.org/2003/InkML" xml:id="stk24" contextRef="#ctx0" brushRef="#br0">1586 12181 0,'0'0'16,"0"0"-16,80 -47 31,13 31 -31,-8 -16 0,14 0 16,4 11 -1,-4 -16 -15,28 0 31,-24 6 -31,-19 4 0,6 1 16,-20 5 -16,-18 -16 31,-5 -16 -31,-47 53 0,0 0 0,0 0 32</inkml:trace>
    </iact:actionData>
  </iact:action>
  <iact:action type="add" startTime="54185">
    <iact:property name="dataType"/>
    <iact:actionData xml:id="d25">
      <inkml:trace xmlns:inkml="http://www.w3.org/2003/InkML" xml:id="stk25" contextRef="#ctx0" brushRef="#br0">1900 12488 0,'0'0'31,"0"0"-31,0 0 0,0 0 31,0 0 -31,0 0 0,0 0 0,99 37 32,-75 -5 -32,32 -17 31,14 -9 -31,20 -22 0,13 -16 15,14 -21 1,34 6 -16,-24 -6 31,-127 53 -31,0 0 0,0 0 16</inkml:trace>
    </iact:actionData>
  </iact:action>
  <iact:action type="add" startTime="54622">
    <iact:property name="dataType"/>
    <iact:actionData xml:id="d26">
      <inkml:trace xmlns:inkml="http://www.w3.org/2003/InkML" xml:id="stk26" contextRef="#ctx0" brushRef="#br0">3004 11600 0,'0'0'16,"0"0"-16,-94 201 31,62 -48 -31,3 16 0,20 16 30,4 -26 -30,10 47 0,9 -11 32,14 -10 -32,24 -31 0,14 -28 15,14 -57 -15,37 -37 32,-117 -32 -32,0 0 0,0 0 0</inkml:trace>
    </iact:actionData>
  </iact:action>
  <iact:action type="add" startTime="54934">
    <iact:property name="dataType"/>
    <iact:actionData xml:id="d27">
      <inkml:trace xmlns:inkml="http://www.w3.org/2003/InkML" xml:id="stk27" contextRef="#ctx0" brushRef="#br0">3521 11774 0,'0'0'31,"-33"138"-31,24 -17 16,9 11 -16,-5 22 15,0 -27 1,5 -32 -16,-9 0 16,18 -16 -16,-9 -10 15,0 -32 -15,-9 -11 31,18 -15 -31,6 -11 0,3 0 16,29 -53 0,0 27 -16,24 -11 31,-5 -6 -31,-10 -15 0,-4 21 16,4 0 -16,0 11 31,5 5 -31,-4 -1 15,-57 22 -15,0 0 16,0 0 -16</inkml:trace>
    </iact:actionData>
  </iact:action>
  <iact:action type="add" startTime="55338">
    <iact:property name="dataType"/>
    <iact:actionData xml:id="d28">
      <inkml:trace xmlns:inkml="http://www.w3.org/2003/InkML" xml:id="stk28" contextRef="#ctx0" brushRef="#br0">3935 12144 0,'0'0'16,"0"0"-16,0 159 31,18 -48 -31,6 0 0,-5 10 16,9 38 -1,9 15 -15,1 22 31,-10 -22 -31,-4 -36 0,-1 -54 16,-23 -84 -16,0 0 31,0 0 -31</inkml:trace>
    </iact:actionData>
  </iact:action>
  <iact:action type="add" startTime="55651">
    <iact:property name="dataType"/>
    <iact:actionData xml:id="d29">
      <inkml:trace xmlns:inkml="http://www.w3.org/2003/InkML" xml:id="stk29" contextRef="#ctx0" brushRef="#br0">4085 11542 0,'0'0'31,"89"-37"-31,5 32 15,42 26 -15,24 21 32,23 58 -32,-14 54 0,-23 68 15,-43 37 -15,-60 15 25,-53 54 -25,-46 -11 31,56 -317 -31,0 0 16,0 0 -16</inkml:trace>
    </iact:actionData>
  </iact:action>
  <iact:action type="add" startTime="56382">
    <iact:property name="dataType"/>
    <iact:actionData xml:id="d30">
      <inkml:trace xmlns:inkml="http://www.w3.org/2003/InkML" xml:id="stk30" contextRef="#ctx0" brushRef="#br0">7956 9407 0,'0'0'16,"0"0"-16,80 0 31,-29 15 -31,6 -25 0,-1 36 16,29 -15 -16,-5 15 31,0 -10 -15,-10 5 -16,24 11 0,0 -6 15,28 17 -15,10 -17 32,-6 16 -32,-3 6 0,27 -22 15,-9 11 -15,0 6 31,9 20 -31,19 -5 16,-23 6 -16,9 4 16,-9 6 -16,41 -10 31,6 -17 -31,-14 12 0,-29 -17 16,10 5 -16,13 -4 31,-13 15 -31,-19 0 15,-28 -16 -15,-19 11 16,-5 -5 -16,-4 15 31,-24 -58 -31,-28 -26 0,-33 21 32,0 0 -32,0 0 0</inkml:trace>
    </iact:actionData>
  </iact:action>
  <iact:action type="add" startTime="57117">
    <iact:property name="dataType"/>
    <iact:actionData xml:id="d31">
      <inkml:trace xmlns:inkml="http://www.w3.org/2003/InkML" xml:id="stk31" contextRef="#ctx0" brushRef="#br0">11395 11674 0,'0'0'15,"0"0"-15,33 211 16,-5 -105 -16,9 31 16,6 48 -1,-10 32 -15,-1 5 31,-17 -21 -31,3 -16 0,-13 -32 16,-24 -47 -16,-28 -85 31,47 -21 -31,0 0 0,0 0 0</inkml:trace>
    </iact:actionData>
  </iact:action>
  <iact:action type="add" startTime="57422">
    <iact:property name="dataType"/>
    <iact:actionData xml:id="d32">
      <inkml:trace xmlns:inkml="http://www.w3.org/2003/InkML" xml:id="stk32" contextRef="#ctx0" brushRef="#br0">11277 11727 0,'0'0'15,"0"0"-15,0 0 16,0 0 -16,99 5 31,0 16 -31,-1 -16 16,29 -5 -16,-24 -15 15,10 41 -15,-5 0 32,-4 6 -32,-29 -37 0,-38 -43 31,-18 11 -31,-19 37 0,0 0 0,0 0 0</inkml:trace>
    </iact:actionData>
  </iact:action>
  <iact:action type="add" startTime="57750">
    <iact:property name="dataType"/>
    <iact:actionData xml:id="d33">
      <inkml:trace xmlns:inkml="http://www.w3.org/2003/InkML" xml:id="stk33" contextRef="#ctx0" brushRef="#br0">11409 12874 0,'0'0'15,"89"-69"-15,19 -21 32,10 0 -32,18 11 15,5 16 -15,4 -1 0,-4 27 31,0 -16 -31,-14 37 16,5 32 -16,-132 -16 16,0 0 -16,0 0 31</inkml:trace>
    </iact:actionData>
  </iact:action>
  <iact:action type="add" startTime="58047">
    <iact:property name="dataType"/>
    <iact:actionData xml:id="d34">
      <inkml:trace xmlns:inkml="http://www.w3.org/2003/InkML" xml:id="stk34" contextRef="#ctx0" brushRef="#br0">12898 11558 0,'0'0'15,"0"0"-15,-122 174 31,94 -58 -31,0 32 16,4 0 0,-9 37 -16,33 37 0,28 11 31,19 -17 -31,33 1 16,14 -27 -16,-9 -31 0,13 -101 31,20 -53 -31,-118 -5 15,0 0 -15,0 0 0</inkml:trace>
    </iact:actionData>
  </iact:action>
  <iact:action type="add" startTime="58422">
    <iact:property name="dataType"/>
    <iact:actionData xml:id="d35">
      <inkml:trace xmlns:inkml="http://www.w3.org/2003/InkML" xml:id="stk35" contextRef="#ctx0" brushRef="#br0">13288 12017 0,'0'0'0,"0"0"0,0 0 31,94 -42 -31,-38 -5 0,10 -27 16,14 10 -16,19 1 16,-1 20 -1,-23 33 -15,-9 36 32,-23 22 -32,-29 63 0,-14 32 31,-24 10 -31,-18 -32 0,0 -20 15,-5 -32 -15,4 -32 32,15 -22 -32,19 -9 0,-5 -17 0,18 -10 31,29 0 -31,9 -6 31,15 -10 -31,4 22 0,5 9 31,4 1 -31,19 26 0,-13 16 16,-15 27 -16,4 20 31,-41 27 -31,-24 5 0,-24 -10 32,-8 -11 -32,-30 6 0,-36 4 31,-10 -25 -31,0 -38 0,-5 -5 15,5 -27 -15,-14 -15 32,28 -5 -32,42 4 0,24 -10 31,28 -26 -31,0 42 0,0 0 0,0 0 31</inkml:trace>
    </iact:actionData>
  </iact:action>
  <iact:action type="add" startTime="59089">
    <iact:property name="dataType"/>
    <iact:actionData xml:id="d36">
      <inkml:trace xmlns:inkml="http://www.w3.org/2003/InkML" xml:id="stk36" contextRef="#ctx0" brushRef="#br0">13983 11552 0,'0'0'16,"0"0"-16,0 0 31,165 106 -31,-57 -53 0,47 21 16,42 69 0,0 5 -16,-9 26 15,-61 27 -15,-42 21 16,-43 21 -16,-56 42 31,-85 22 -31,-28 -64 0,127 -243 31,0 0 -31,0 0 0</inkml:trace>
    </iact:actionData>
  </iact:action>
  <iact:action type="add" startTime="60669">
    <iact:property name="dataType"/>
    <iact:actionData xml:id="d37">
      <inkml:trace xmlns:inkml="http://www.w3.org/2003/InkML" xml:id="stk37" contextRef="#ctx0" brushRef="#br0">26296 7980 0,'-37'-27'31,"37"27"-31,0 0 0,0 0 32,-113 37 -32,38 5 15,-10 -15 -15,10 5 16,-33 31 0,-5 0 -16,-32 11 15,-10 32 -15,-10 -16 31,10 -27 -31,0 22 0,-14 21 16,-9 -16 -16,-15 -6 31,-9 1 -31,19 -17 0,4 -20 32,-9 26 -32,-9 5 0,0 -10 31,4 15 -31,29 -10 0,9 11 15,18 0 -15,20 10 32,18 -16 -32,10 0 15,4 -21 -15,6 1 16,32 -17 -16,4 -74 31,43 32 -31,0 0 0,0 0 0</inkml:trace>
    </iact:actionData>
  </iact:action>
  <iact:action type="add" startTime="61512">
    <iact:property name="dataType"/>
    <iact:actionData xml:id="d38">
      <inkml:trace xmlns:inkml="http://www.w3.org/2003/InkML" xml:id="stk38" contextRef="#ctx0" brushRef="#br0">20405 11616 0,'0'0'16,"0"0"-16,0 137 31,10 -58 -31,13 54 0,15 4 16,-10 16 -1,-5 16 -15,6 -15 32,-1 -12 -32,-9 -15 0,-10 -37 15,-18 -21 -15,9 -69 32,0 0 -32,0 0 0</inkml:trace>
    </iact:actionData>
  </iact:action>
  <iact:action type="add" startTime="61825">
    <iact:property name="dataType"/>
    <iact:actionData xml:id="d39">
      <inkml:trace xmlns:inkml="http://www.w3.org/2003/InkML" xml:id="stk39" contextRef="#ctx0" brushRef="#br0">20499 11230 0,'0'0'31,"0"0"-31,0 0 0,0 0 0,122 5 31,-42 -10 -31,28 -16 16,14 -11 -16,-14 6 16,5 -1 -16,-5 -4 31,-23 25 -31,-29 -10 0,-56 16 31,0 0 -31,0 0 0</inkml:trace>
    </iact:actionData>
  </iact:action>
  <iact:action type="add" startTime="62124">
    <iact:property name="dataType"/>
    <iact:actionData xml:id="d40">
      <inkml:trace xmlns:inkml="http://www.w3.org/2003/InkML" xml:id="stk40" contextRef="#ctx0" brushRef="#br0">20476 12102 0,'0'0'16,"108"-58"-16,-42 21 16,-1 10 -16,34 -10 15,0 -15 1,13 9 -16,-13 12 15,0 9 -15,4 12 32,-28 -43 -32,-75 53 0,0 0 31,0 0 -31</inkml:trace>
    </iact:actionData>
  </iact:action>
  <iact:action type="add" startTime="62390">
    <iact:property name="dataType"/>
    <iact:actionData xml:id="d41">
      <inkml:trace xmlns:inkml="http://www.w3.org/2003/InkML" xml:id="stk41" contextRef="#ctx0" brushRef="#br0">21852 10855 0,'0'0'31,"0"0"-31,-84 132 16,55 -58 -16,1 32 15,0 26 -15,19 32 32,-5 20 -32,14 17 15,9 -10 -15,29 -17 16,13 0 -16,24 -73 31,43 -43 -31,-118 -58 0,0 0 0,0 0 16</inkml:trace>
    </iact:actionData>
  </iact:action>
  <iact:action type="add" startTime="62748">
    <iact:property name="dataType"/>
    <iact:actionData xml:id="d42">
      <inkml:trace xmlns:inkml="http://www.w3.org/2003/InkML" xml:id="stk42" contextRef="#ctx0" brushRef="#br0">22219 11309 0,'0'0'16,"0"0"-16,0 0 0,0 0 31,0 0 -31,0 0 0,117 -116 16,-23 21 -16,9 10 31,15 32 -15,-15 11 -16,-23 32 0,-19 31 15,-28 10 -15,-24 28 32,-4 36 -32,-24 32 0,-18 -6 31,-10 -10 -31,-10 -32 0,-22 -36 31,22 -27 -31,24 10 0,19 -31 16,14 -6 -16,0 -36 31,99 10 -31,-29 5 0,15 -21 31,-15 0 -31,24 43 0,-4 25 31,-11 12 -31,-18 36 0,-23 1 32,-29 15 -32,-23 -5 0,-33 63 15,-23 1 -15,-33 -43 32,-1 -5 -32,15 -37 0,0 -27 14,-5 -10 -14,19 0 31,70 -11 -31,5 -5 16,0 0 -16,0 0 16</inkml:trace>
    </iact:actionData>
  </iact:action>
  <iact:action type="add" startTime="63388">
    <iact:property name="dataType"/>
    <iact:actionData xml:id="d43">
      <inkml:trace xmlns:inkml="http://www.w3.org/2003/InkML" xml:id="stk43" contextRef="#ctx0" brushRef="#br0">23055 10501 0,'0'0'16,"0"0"-16,136 121 15,-28 -52 -15,33 63 31,0 21 -15,-9 32 -16,-6 21 0,-41 22 16,-43 31 -16,-65 0 31,-52 -6 -31,-57 -52 0,-18 -63 31,150 -138 -31,0 0 0,0 0 0</inkml:trace>
    </iact:actionData>
  </iact:action>
  <iact:action type="add" startTime="64122">
    <iact:property name="dataType"/>
    <iact:actionData xml:id="d44">
      <inkml:trace xmlns:inkml="http://www.w3.org/2003/InkML" xml:id="stk44" contextRef="#ctx0" brushRef="#br0">28674 8471 0,'0'0'15,"0"0"-15,84 64 32,-23 4 -32,0 -15 0,10 37 31,-10 -5 -31,5 -6 15,13 21 -15,48 11 0,9 -21 32,5 -11 -32,-9 -5 0,-10 11 31,14 -43 -31,43 32 0,-15 0 31,-13 11 -31,-29 5 0,5 21 16,23 -6 -16,14 -25 31,-32 -6 -31,-15 5 16,-27 -32 -16,-15 12 15,-24 -1 -15,-8 -27 32,-15 38 -32,-19 -53 0,-9 -16 15,0 0 -15,0 0 0</inkml:trace>
    </iact:actionData>
  </iact:action>
  <iact:action type="add" startTime="64766">
    <iact:property name="dataType"/>
    <iact:actionData xml:id="d45">
      <inkml:trace xmlns:inkml="http://www.w3.org/2003/InkML" xml:id="stk45" contextRef="#ctx0" brushRef="#br0">30642 11346 0,'0'0'31,"0"0"-31,23 291 0,15 -111 16,-10 -1 -1,0 6 -15,1 -37 16,-11 11 -16,1 -22 31,-19 -36 -31,-5 -91 0,5 -10 32,0 0 -32,0 0 0</inkml:trace>
    </iact:actionData>
  </iact:action>
  <iact:action type="add" startTime="65078">
    <iact:property name="dataType"/>
    <iact:actionData xml:id="d46">
      <inkml:trace xmlns:inkml="http://www.w3.org/2003/InkML" xml:id="stk46" contextRef="#ctx0" brushRef="#br0">30614 11198 0,'0'0'16,"84"-5"-16,1 -11 31,18 0 -31,52 -5 0,-9 -11 32,23 1 -32,-14 -1 0,-56 -42 31,-99 74 -31,0 0 0,0 0 15</inkml:trace>
    </iact:actionData>
  </iact:action>
  <iact:action type="add" startTime="65421">
    <iact:property name="dataType"/>
    <iact:actionData xml:id="d47">
      <inkml:trace xmlns:inkml="http://www.w3.org/2003/InkML" xml:id="stk47" contextRef="#ctx0" brushRef="#br0">30863 12007 0,'94'-27'16,"103"-31"-16,5 -5 31,-47 -22 -31,-155 85 0,0 0 31,0 0 -31</inkml:trace>
    </iact:actionData>
  </iact:action>
  <iact:action type="add" startTime="65656">
    <iact:property name="dataType"/>
    <iact:actionData xml:id="d48">
      <inkml:trace xmlns:inkml="http://www.w3.org/2003/InkML" xml:id="stk48" contextRef="#ctx0" brushRef="#br0">31953 11246 0,'0'0'31,"-90"90"-31,53 10 0,4 -5 15,-5 58 -15,24 38 32,19 -17 -32,9 11 0,19 5 31,23 -36 -31,34 -38 0,18 -95 29,-5 -90 -29,-103 69 0,0 0 16,0 0 -16</inkml:trace>
    </iact:actionData>
  </iact:action>
  <iact:action type="add" startTime="65997">
    <iact:property name="dataType"/>
    <iact:actionData xml:id="d49">
      <inkml:trace xmlns:inkml="http://www.w3.org/2003/InkML" xml:id="stk49" contextRef="#ctx0" brushRef="#br0">32432 11457 0,'0'0'16,"0"0"-16,84 -26 31,1 -1 -31,42 38 0,-33 -6 16,-10 22 -1,-27 15 -15,-34 21 16,-28 27 -16,-9 37 31,-33 10 -31,-14 27 0,-19 -37 32,-4 -5 -32,13 -22 0,-8 -26 31,22 -37 -31,10 0 0,19 0 31,19 -37 -31,13 16 0,29 -16 0,28 -11 16,43 -4 15,27 -7 -31,-9 -9 0,10 -12 31,-10 17 -31,-19 -6 0,34 -21 40,-137 53 -40,0 0 0,0 0 16</inkml:trace>
    </iact:actionData>
  </iact:action>
  <iact:action type="add" startTime="66553">
    <iact:property name="dataType"/>
    <iact:actionData xml:id="d50">
      <inkml:trace xmlns:inkml="http://www.w3.org/2003/InkML" xml:id="stk50" contextRef="#ctx0" brushRef="#br0">33160 10791 0,'0'0'31,"75"90"-31,-18 16 0,32 -22 16,19 12 -16,-5 15 31,-4 21 -31,-15 47 0,-32 -4 32,-24 15 -32,-32 -10 0,-34 31 31,-47 32 -31,85 -243 0,0 0 0,0 0 15</inkml:trace>
    </iact:actionData>
  </iact:action>
  <iact:action type="add" startTime="78251">
    <iact:property name="dataType"/>
    <iact:actionData xml:id="d51">
      <inkml:trace xmlns:inkml="http://www.w3.org/2003/InkML" xml:id="stk51" contextRef="#ctx0" brushRef="#br0">1830 16779 0,'0'0'32,"-14"143"-32,4 -37 0,15 -11 31,-10 -21 -31,-9 -16 0,14 -26 31,0 -32 -31,0 0 0,0 0 16</inkml:trace>
    </iact:actionData>
  </iact:action>
  <iact:action type="add" startTime="79228">
    <iact:property name="dataType"/>
    <iact:actionData xml:id="d52">
      <inkml:trace xmlns:inkml="http://www.w3.org/2003/InkML" xml:id="stk52" contextRef="#ctx0" brushRef="#br0">1872 16991 0,'-66'95'31,"66"-95"-31,0 0 16,-23 -175 -16,32 38 31,10 -27 -31,-19 -5 0,-5 -5 16,-4 15 -16,4 1 31,19 -33 -31,-9 -31 0,-5 0 31,5 48 -31,-15 42 0,1 31 16,-5 49 -16,23 -7 31,-18 7 -31,23 15 16,-14 37 -16,0 0 15,0 0 -15</inkml:trace>
    </iact:actionData>
  </iact:action>
  <iact:action type="add" startTime="79789">
    <iact:property name="dataType"/>
    <iact:actionData xml:id="d53">
      <inkml:trace xmlns:inkml="http://www.w3.org/2003/InkML" xml:id="stk53" contextRef="#ctx0" brushRef="#br0">1102 18138 0,'0'0'31,"0"0"-31,-47 237 0,14 -115 31,42 5 -31,1 -32 16,-6 27 -1,20 25 -15,9 12 0,-14 -22 32,-1 22 -32,-8 -43 0,13 -42 15,5 -26 -15,-28 -48 31,0 0 -31,0 0 0</inkml:trace>
    </iact:actionData>
  </iact:action>
  <iact:action type="add" startTime="80231">
    <iact:property name="dataType"/>
    <iact:actionData xml:id="d54">
      <inkml:trace xmlns:inkml="http://www.w3.org/2003/InkML" xml:id="stk54" contextRef="#ctx0" brushRef="#br0">1219 18095 0,'0'0'15,"132"-5"-15,-29 0 16,-4 -32 -16,-19 0 16,-1 0 -1,-79 37 -15,0 0 31,0 0 -31</inkml:trace>
    </iact:actionData>
  </iact:action>
  <iact:action type="add" startTime="80496">
    <iact:property name="dataType"/>
    <iact:actionData xml:id="d55">
      <inkml:trace xmlns:inkml="http://www.w3.org/2003/InkML" xml:id="stk55" contextRef="#ctx0" brushRef="#br0">1097 18830 0,'0'0'16,"0"0"-16,103 -21 31,-51 -21 -31,9 10 0,19 11 31,-19 -11 -31,10 27 0,4 -1 31,23 -4 -31,-98 10 31,0 0 -31,0 0 0</inkml:trace>
    </iact:actionData>
  </iact:action>
  <iact:action type="add" startTime="80855">
    <iact:property name="dataType"/>
    <iact:actionData xml:id="d56">
      <inkml:trace xmlns:inkml="http://www.w3.org/2003/InkML" xml:id="stk56" contextRef="#ctx0" brushRef="#br0">2248 17636 0,'0'0'31,"0"0"-31,-99 137 0,67 -47 32,3 100 -32,29 37 15,24 38 -15,9 -43 16,32 36 -16,29 -30 15,24 -1 -15,18 -68 32,-136 -159 -32,0 0 0,0 0 0</inkml:trace>
    </iact:actionData>
  </iact:action>
  <iact:action type="add" startTime="81259">
    <iact:property name="dataType"/>
    <iact:actionData xml:id="d57">
      <inkml:trace xmlns:inkml="http://www.w3.org/2003/InkML" xml:id="stk57" contextRef="#ctx0" brushRef="#br0">2708 18143 0,'0'0'16,"0"0"-16,0 0 31,0 0 -31,94 -148 0,-18 100 16,8 -10 -16,5 42 31,-4 -26 -15,-5 53 -16,-19 4 0,-14 12 15,-19 57 -15,-37 22 32,-15 16 -32,-32 5 0,-5 -1 15,9 -52 -15,5 -15 31,14 -28 -31,14 -4 0,15 -48 32,4 -22 -32,56 -36 0,0 0 31,15 -6 -31,9 11 0,-14 21 16,-1 32 -16,-4 21 31,-9 42 -31,-10 11 15,-4 58 -15,-24 6 16,-19 -1 -16,-37 -21 31,-10 42 -31,-4 1 0,4 -22 32,1 -16 -32,-39 -10 0,25 -26 15,8 -11 -15,57 -11 31,0 -42 -31,0 0 0,0 0 16</inkml:trace>
    </iact:actionData>
  </iact:action>
  <iact:action type="add" startTime="81884">
    <iact:property name="dataType"/>
    <iact:actionData xml:id="d58">
      <inkml:trace xmlns:inkml="http://www.w3.org/2003/InkML" xml:id="stk58" contextRef="#ctx0" brushRef="#br0">3300 17646 0,'0'0'16,"0"0"-16,80 53 31,9 -32 -31,71 5 16,28 6 -1,-5 -5 -15,-23 25 0,-24 54 32,-46 42 -32,-48 58 0,-75 16 31,-42 -21 -31,75 -201 0,0 0 0,0 0 31</inkml:trace>
    </iact:actionData>
  </iact:action>
  <iact:action type="add" startTime="82834">
    <iact:property name="dataType"/>
    <iact:actionData xml:id="d59">
      <inkml:trace xmlns:inkml="http://www.w3.org/2003/InkML" xml:id="stk59" contextRef="#ctx0" brushRef="#br0">5790 14871 0,'0'0'16,"207"138"-16,-33 -6 0,-29 16 31,6 16 -31,-20 -32 16,10 26 -16,-9 -10 16,9 -15 -16,-10 -17 31,-18 -10 -31,-28 -11 0,-1 -5 31,-9 10 -31,-14 -5 0,-4 -16 31,-15 -15 -31,-14 -11 0,-4 -11 16,-15 -21 -16,0 11 31,-9 -32 -31,0 0 16,0 0 -16,0 0 0</inkml:trace>
    </iact:actionData>
  </iact:action>
  <iact:action type="add" startTime="84238">
    <iact:property name="dataType"/>
    <iact:actionData xml:id="d60">
      <inkml:trace xmlns:inkml="http://www.w3.org/2003/InkML" xml:id="stk60" contextRef="#ctx0" brushRef="#br0">7247 18529 0,'0'0'31,"-5"201"-31,5 -54 16,5 -30 -16,-10 -33 14,-5 -36 2,-22 -75 -16,32 27 31,0 0 -31,0 0 0</inkml:trace>
    </iact:actionData>
  </iact:action>
  <iact:action type="add" startTime="84534">
    <iact:property name="dataType"/>
    <iact:actionData xml:id="d61">
      <inkml:trace xmlns:inkml="http://www.w3.org/2003/InkML" xml:id="stk61" contextRef="#ctx0" brushRef="#br0">6993 17593 0,'0'0'15,"0"0"-15,0 0 16,169 43 -16,-56 -43 31,4 -11 -31,10 0 16,5 -20 -16,-24 -12 0,-5 -15 31,5 0 -31,24 5 0,23 -52 31,-155 105 -31,0 0 0,0 0 0</inkml:trace>
    </iact:actionData>
  </iact:action>
  <iact:action type="add" startTime="84907">
    <iact:property name="dataType"/>
    <iact:actionData xml:id="d62">
      <inkml:trace xmlns:inkml="http://www.w3.org/2003/InkML" xml:id="stk62" contextRef="#ctx0" brushRef="#br0">7110 18354 0,'0'0'16,"0"0"-16,0 0 15,0 0 -15,141 -58 31,-14 37 -31,-9 5 0,22 6 16,1 4 -16,0 -4 31,5 -17 -31,-146 27 0,0 0 32,0 0 -32</inkml:trace>
    </iact:actionData>
  </iact:action>
  <iact:action type="add" startTime="85360">
    <iact:property name="dataType"/>
    <iact:actionData xml:id="d63">
      <inkml:trace xmlns:inkml="http://www.w3.org/2003/InkML" xml:id="stk63" contextRef="#ctx0" brushRef="#br0">8538 17556 0,'0'0'31,"-32"169"-31,18 -42 0,9 53 16,10 -6 0,9 48 -16,0 -5 15,19 5 -15,-1 -32 31,11 -26 -31,18 -21 0,-52 -27 32,-9 -116 -32,0 0 0,0 0 0</inkml:trace>
    </iact:actionData>
  </iact:action>
  <iact:action type="add" startTime="85704">
    <iact:property name="dataType"/>
    <iact:actionData xml:id="d64">
      <inkml:trace xmlns:inkml="http://www.w3.org/2003/InkML" xml:id="stk64" contextRef="#ctx0" brushRef="#br0">9055 18069 0,'0'0'31,"0"0"-31,0 0 16,0 0 -16,38 -169 15,4 121 -15,5 -10 32,-5 10 -32,29 -4 0,-1 15 15,10 26 1,-5 27 -16,1 21 31,-25 42 -31,1 22 0,-19 36 16,-24 37 -16,-37 33 19,-33 -17 -19,-14 -32 0,-15 -20 31,15 -43 -31,0 -32 0,9 -20 31,29 -33 -31,23 -15 0,4 0 0,10 -6 32,0 -21 -32,61 -31 15,5 -11 -15,9 -5 32,19 36 -32,-14 -4 0,5 15 31,4 6 -31,10 10 0,-15 16 31,-23 0 -31,-14 0 0,-28 -16 16,-19 16 -16,0 0 47,0 0 -47</inkml:trace>
    </iact:actionData>
  </iact:action>
  <iact:action type="add" startTime="86332">
    <iact:property name="dataType"/>
    <iact:actionData xml:id="d65">
      <inkml:trace xmlns:inkml="http://www.w3.org/2003/InkML" xml:id="stk65" contextRef="#ctx0" brushRef="#br0">9967 17234 0,'0'0'16,"0"0"-16,0 0 31,159 137 -31,-36 -47 0,-1 0 16,4 21 -16,-17 10 29,-25 22 -29,-18 37 0,-47 15 31,-43 49 -31,-23 -28 0,-33 -36 16,80 -180 -16,0 0 31,0 0 -31</inkml:trace>
    </iact:actionData>
  </iact:action>
  <iact:action type="add" startTime="87548">
    <iact:property name="dataType"/>
    <iact:actionData xml:id="d66">
      <inkml:trace xmlns:inkml="http://www.w3.org/2003/InkML" xml:id="stk66" contextRef="#ctx0" brushRef="#br0">13265 16589 0,'0'0'15,"0"0"-15,0 0 31,0 0 -31,0 0 0</inkml:trace>
    </iact:actionData>
  </iact:action>
  <iact:action type="add" startTime="88082">
    <iact:property name="dataType"/>
    <iact:actionData xml:id="d67">
      <inkml:trace xmlns:inkml="http://www.w3.org/2003/InkML" xml:id="stk67" contextRef="#ctx0" brushRef="#br0">13485 16843 0,'0'0'32,"0"0"-32,0 0 0,0 0 31,0 0 -31,0 0 0,0 0 0,-61 -201 16,42 85 15,-9 -16 -31,5 -11 15,-5 0 -15,14 -37 16,9 -36 -16,5 -33 31,0 -4 -31,14 15 0,5 63 16,-5 49 -16,-5 52 31,10 42 -31,-10 11 0,10 15 31,-9 6 -31,-10 0 0,0 0 0,0 0 0</inkml:trace>
    </iact:actionData>
  </iact:action>
  <iact:action type="add" startTime="88675">
    <iact:property name="dataType"/>
    <iact:actionData xml:id="d68">
      <inkml:trace xmlns:inkml="http://www.w3.org/2003/InkML" xml:id="stk68" contextRef="#ctx0" brushRef="#br0">13067 17651 0,'0'0'16,"0"0"-16,0 0 15,43 206 -15,-34 -73 32,14 4 -32,-4 6 15,0 42 -15,0 -16 16,-5 -5 -16,9 -6 31,-4 -47 -31,0 0 0,19 21 31,-38 -132 -31,0 0 0,0 0 16</inkml:trace>
    </iact:actionData>
  </iact:action>
  <iact:action type="add" startTime="89019">
    <iact:property name="dataType"/>
    <iact:actionData xml:id="d69">
      <inkml:trace xmlns:inkml="http://www.w3.org/2003/InkML" xml:id="stk69" contextRef="#ctx0" brushRef="#br0">12907 17678 0,'0'0'35,"0"0"-35,0 0 0,0 0 31,137 21 -31,-53 -21 0,24 0 32,5 -32 -32,0 1 15,9 -17 -15,-14 6 0,-9 5 32,-99 37 -32,0 0 0,0 0 0</inkml:trace>
    </iact:actionData>
  </iact:action>
  <iact:action type="add" startTime="89320">
    <iact:property name="dataType"/>
    <iact:actionData xml:id="d70">
      <inkml:trace xmlns:inkml="http://www.w3.org/2003/InkML" xml:id="stk70" contextRef="#ctx0" brushRef="#br0">13016 18471 0,'0'0'15,"108"-37"-15,-24 10 16,20 -31 -16,4 5 31,9 -10 -15,-9 10 -16,-9 5 0,-34 11 16,1 16 -16,-66 21 31,0 0 -31,0 0 0</inkml:trace>
    </iact:actionData>
  </iact:action>
  <iact:action type="add" startTime="89709">
    <iact:property name="dataType"/>
    <iact:actionData xml:id="d71">
      <inkml:trace xmlns:inkml="http://www.w3.org/2003/InkML" xml:id="stk71" contextRef="#ctx0" brushRef="#br0">14340 17736 0,'0'0'32,"-37"222"-32,23 -16 15,23 32 1,19 -21 -16,-9 15 0,19 -36 31,18 -17 -31,14 -52 16,-70 -127 -16,0 0 0,0 0 15</inkml:trace>
    </iact:actionData>
  </iact:action>
  <iact:action type="add" startTime="89991">
    <iact:property name="dataType"/>
    <iact:actionData xml:id="d72">
      <inkml:trace xmlns:inkml="http://www.w3.org/2003/InkML" xml:id="stk72" contextRef="#ctx0" brushRef="#br0">14876 17916 0,'0'0'31,"0"0"-31,0 0 0,0 0 31,103 -96 -31,-13 38 0,13 21 31,5 11 -31,-9 42 16,-20 26 -16,-22 37 16,-29 53 -16,-19 32 15,-41 21 -15,-20 -10 32,-23 -1 -32,-15 -47 15,-4 -64 -15,-14 -26 16,33 11 -16,19 -32 31,23 0 -31,24 -16 0,9 0 31,0 -27 -31,103 6 0,-4 -37 16,18 16 -16,5 -11 31,0 16 -31,5 10 0,-23 17 31,-6 -11 -31,-13 0 0,-66 5 32,-19 16 -32,0 0 0,0 0 0</inkml:trace>
    </iact:actionData>
  </iact:action>
  <iact:action type="add" startTime="90522">
    <iact:property name="dataType"/>
    <iact:actionData xml:id="d73">
      <inkml:trace xmlns:inkml="http://www.w3.org/2003/InkML" xml:id="stk73" contextRef="#ctx0" brushRef="#br0">15637 17414 0,'0'0'31,"103"52"-31,19 1 0,29 42 16,18 27 -1,-5 47 -15,-27 11 32,-34 26 -32,-56 42 0,-94 17 13,-75 57 -13,122 -322 32,0 0 -32,0 0 0</inkml:trace>
    </iact:actionData>
  </iact:action>
  <iact:action type="add" startTime="91036">
    <iact:property name="dataType"/>
    <iact:actionData xml:id="d74">
      <inkml:trace xmlns:inkml="http://www.w3.org/2003/InkML" xml:id="stk74" contextRef="#ctx0" brushRef="#br0">15590 14824 0,'0'0'15,"85"106"-15,-6 -6 31,20 -5 -31,0 -21 0,-1 5 32,15 11 -32,9 48 0,-14 -17 31,10 11 -31,-15 -15 0,5 -12 20,-14 -15 -20,28 11 31,5 15 -31,-14 -21 15,-5 -5 -15,5 0 16,9 21 -16,-5 -6 31,-4 1 -31,-14 -27 0,-29 -31 16,-28 -16 -16,-32 -22 31,-10 -10 -31,0 0 0,0 0 16</inkml:trace>
    </iact:actionData>
  </iact:action>
  <iact:action type="add" startTime="91680">
    <iact:property name="dataType"/>
    <iact:actionData xml:id="d75">
      <inkml:trace xmlns:inkml="http://www.w3.org/2003/InkML" xml:id="stk75" contextRef="#ctx0" brushRef="#br0">17826 17894 0,'0'0'9,"0"0"-9,14 244 31,10 -102 -31,27 12 0,1 9 31,-10 -25 -31,-18 10 0,-5 -16 16,-5 -42 -16,-47 -6 31,14 -68 -31,-28 -122 0,47 106 16,0 0 -16,0 0 31</inkml:trace>
    </iact:actionData>
  </iact:action>
  <iact:action type="add" startTime="91970">
    <iact:property name="dataType"/>
    <iact:actionData xml:id="d76">
      <inkml:trace xmlns:inkml="http://www.w3.org/2003/InkML" xml:id="stk76" contextRef="#ctx0" brushRef="#br0">17666 17815 0,'0'0'31,"0"0"-31,94 -5 0,-9 -11 32,37 -5 -32,0 -16 0,-4 5 15,4 -5 -15,5 21 31,-33 22 -31,-24 -6 0,-70 0 32,0 0 -32,0 0 0</inkml:trace>
    </iact:actionData>
  </iact:action>
  <iact:action type="add" startTime="92266">
    <iact:property name="dataType"/>
    <iact:actionData xml:id="d77">
      <inkml:trace xmlns:inkml="http://www.w3.org/2003/InkML" xml:id="stk77" contextRef="#ctx0" brushRef="#br0">17704 18687 0,'0'0'16,"0"0"-16,150 -10 15,-28 -1 -15,29 -31 16,27 -16 -1,-18 -27 -15,-24 -5 16,-136 90 -16,0 0 47,0 0 -47</inkml:trace>
    </iact:actionData>
  </iact:action>
  <iact:action type="add" startTime="92594">
    <iact:property name="dataType"/>
    <iact:actionData xml:id="d78">
      <inkml:trace xmlns:inkml="http://www.w3.org/2003/InkML" xml:id="stk78" contextRef="#ctx0" brushRef="#br0">19010 17546 0,'0'0'16,"0"0"-16,-94 216 31,61 -68 -31,-4 11 0,-1 47 16,19 11 -16,15 10 31,8 11 -31,24 -32 0,10 -53 31,28 -68 -31,9 -48 0,-75 -37 45,0 0 -45,0 0 0</inkml:trace>
    </iact:actionData>
  </iact:action>
  <iact:action type="add" startTime="92921">
    <iact:property name="dataType"/>
    <iact:actionData xml:id="d79">
      <inkml:trace xmlns:inkml="http://www.w3.org/2003/InkML" xml:id="stk79" contextRef="#ctx0" brushRef="#br0">19292 18116 0,'0'0'31,"0"0"-31,0 0 0,-5 185 31,38 -74 -31,19 48 0,-15 -6 31,-4 -5 -31,-23 -21 0,-10 -53 16,-19 -16 -16,-23 -100 31,42 42 -31,0 0 0,0 0 16</inkml:trace>
    </iact:actionData>
  </iact:action>
  <iact:action type="add" startTime="93347">
    <iact:property name="dataType"/>
    <iact:actionData xml:id="d80">
      <inkml:trace xmlns:inkml="http://www.w3.org/2003/InkML" xml:id="stk80" contextRef="#ctx0" brushRef="#br0">19865 17599 0,'0'0'31,"103"137"-31,1 21 0,4 70 32,-14 -22 -32,-24 11 0,-37 -22 31,-38 22 -31,-32 -16 0,-104 36 31,141 -237 -31,0 0 0,0 0 0</inkml:trace>
    </iact:actionData>
  </iact:action>
  <iact:action type="add" startTime="94636">
    <iact:property name="dataType"/>
    <iact:actionData xml:id="d81">
      <inkml:trace xmlns:inkml="http://www.w3.org/2003/InkML" xml:id="stk81" contextRef="#ctx0" brushRef="#br0">21993 14348 0,'0'0'16,"14"180"-16,-4 -32 0,-24 16 16,-1 5 -1,6 -42 -15,4 -22 31,-4 17 -31,4 -32 0,5 -6 32,-14 6 -32,0 16 0,5 -16 15,4 10 -15,5 -26 32,14 -5 -32,33 -48 0,-47 -21 31,0 0 -31,0 0 0</inkml:trace>
    </iact:actionData>
  </iact:action>
  <iact:action type="add" startTime="95852">
    <iact:property name="dataType"/>
    <iact:actionData xml:id="d82">
      <inkml:trace xmlns:inkml="http://www.w3.org/2003/InkML" xml:id="stk82" contextRef="#ctx0" brushRef="#br0">21970 17931 0,'-5'386'31,"5"-386"-31,0 243 16,28 -100 -16,-28 -143 20,0 0 -20,0 0 0</inkml:trace>
    </iact:actionData>
  </iact:action>
  <iact:action type="add" startTime="96122">
    <iact:property name="dataType"/>
    <iact:actionData xml:id="d83">
      <inkml:trace xmlns:inkml="http://www.w3.org/2003/InkML" xml:id="stk83" contextRef="#ctx0" brushRef="#br0">21500 17160 0,'0'0'16,"0"0"-16,0 0 31,0 0 -31,0 0 0,108 -79 16,-33 31 -16,24 6 31,-1 -16 -31,29 -22 16,-5 12 -16,1 31 0,-1 26 31,-5 22 -31,1 -27 16,13 47 -16,-131 -31 15,0 0 -15,0 0 0</inkml:trace>
    </iact:actionData>
  </iact:action>
  <iact:action type="add" startTime="96527">
    <iact:property name="dataType"/>
    <iact:actionData xml:id="d84">
      <inkml:trace xmlns:inkml="http://www.w3.org/2003/InkML" xml:id="stk84" contextRef="#ctx0" brushRef="#br0">21721 17889 0,'0'0'16,"0"0"-16,0 0 15,127 -47 -15,-1 20 31,20 -5 -31,23 1 16,-4 4 -16,4 -15 16,0 26 -16,-169 16 31,0 0 -31,0 0 0</inkml:trace>
    </iact:actionData>
  </iact:action>
  <iact:action type="add" startTime="97057">
    <iact:property name="dataType"/>
    <iact:actionData xml:id="d85">
      <inkml:trace xmlns:inkml="http://www.w3.org/2003/InkML" xml:id="stk85" contextRef="#ctx0" brushRef="#br0">23496 16541 0,'0'0'31,"0"0"-31,0 0 0,-84 148 32,23 -58 -32,9 -5 0,-9 10 15,5 53 1,4 21 -16,0 11 16,19 47 -16,10 11 31,28 -11 -31,23 -63 0,9 5 31,39 -16 -31,18 -52 0,14 -32 31,-10 -59 -31,-98 -10 0,0 0 0,0 0 16</inkml:trace>
    </iact:actionData>
  </iact:action>
  <iact:action type="add" startTime="97432">
    <iact:property name="dataType"/>
    <iact:actionData xml:id="d86">
      <inkml:trace xmlns:inkml="http://www.w3.org/2003/InkML" xml:id="stk86" contextRef="#ctx0" brushRef="#br0">23619 17620 0,'0'0'16,"0"0"-16,0 0 31,94 -132 -31,4 68 0,10 6 31,0 58 -31,-14 11 9,-14 47 -9,-52 74 0,-37 -5 31,-29 -1 -31,-32 12 0,-15 36 31,-13 -5 -31,-20 -5 0,-9 -32 32,33 -31 -32,19 -38 0,38 -26 15,18 -21 -15,14 0 0,29 -11 32,18 -15 -17,38 4 -15,37 -9 16,15 -33 -16,23 27 31,14 -6 -31,-37 -4 0,-39 -6 16,-17 5 -16,-76 32 31,0 0 -31,0 0 0</inkml:trace>
    </iact:actionData>
  </iact:action>
  <iact:action type="add" startTime="97941">
    <iact:property name="dataType"/>
    <iact:actionData xml:id="d87">
      <inkml:trace xmlns:inkml="http://www.w3.org/2003/InkML" xml:id="stk87" contextRef="#ctx0" brushRef="#br0">24319 17096 0,'0'0'31,"84"0"-31,-13 32 0,55 21 16,1 63 -16,24 43 31,-39 21 -31,-41 20 16,-34 1 -16,-41 16 19,-62 31 -19,-66 1 31,132 -249 -31,0 0 0,0 0 0</inkml:trace>
    </iact:actionData>
  </iact:action>
  <iact:action type="add" startTime="98756">
    <iact:property name="dataType"/>
    <iact:actionData xml:id="d88">
      <inkml:trace xmlns:inkml="http://www.w3.org/2003/InkML" xml:id="stk88" contextRef="#ctx0" brushRef="#br0">23426 13328 0,'0'0'16,"146"122"-16,-38 -17 16,23 17 -1,-9 5 -15,-4 10 31,32 -5 -31,19 22 0,10 15 32,13 26 -32,6 -4 0,-10 -12 15,-5 1 -15,-9 -16 32,9 26 -32,-14 -31 0,-5 -1 31,-23 -10 -31,-18 -26 0,8 5 31,5 -1 -31,-32 -30 0,-15 -12 31,-42 -21 -31,-47 -10 0,0 -53 16,0 0 -16,0 0 0</inkml:trace>
    </iact:actionData>
  </iact:action>
  <iact:action type="add" startTime="99427">
    <iact:property name="dataType"/>
    <iact:actionData xml:id="d89">
      <inkml:trace xmlns:inkml="http://www.w3.org/2003/InkML" xml:id="stk89" contextRef="#ctx0" brushRef="#br0">26306 17482 0,'0'0'16,"33"164"-16,0 -11 31,-5 22 -31,-9 4 16,-1 1 -16,-4 26 15,-4 -31 -15,-10 -43 32,5 -69 -32,-5 -63 0,0 0 15,0 0 -15</inkml:trace>
    </iact:actionData>
  </iact:action>
  <iact:action type="add" startTime="99697">
    <iact:property name="dataType"/>
    <iact:actionData xml:id="d90">
      <inkml:trace xmlns:inkml="http://www.w3.org/2003/InkML" xml:id="stk90" contextRef="#ctx0" brushRef="#br0">26264 17477 0,'0'0'16,"0"0"-16,108 -5 16,-5 -11 -16,47 -16 31,15 -10 -15,-1 5 -16,-18 32 0,-48 26 15,-27 47 -15,-71 -68 31,0 0 -31,0 0 0</inkml:trace>
    </iact:actionData>
  </iact:action>
  <iact:action type="add" startTime="100010">
    <iact:property name="dataType"/>
    <iact:actionData xml:id="d91">
      <inkml:trace xmlns:inkml="http://www.w3.org/2003/InkML" xml:id="stk91" contextRef="#ctx0" brushRef="#br0">26320 18312 0,'0'0'16,"193"-21"-16,-10 0 15,47 -90 1,-230 111 -16,0 0 15,0 0 -15</inkml:trace>
    </iact:actionData>
  </iact:action>
  <iact:action type="add" startTime="100383">
    <iact:property name="dataType"/>
    <iact:actionData xml:id="d92">
      <inkml:trace xmlns:inkml="http://www.w3.org/2003/InkML" xml:id="stk92" contextRef="#ctx0" brushRef="#br0">27706 17065 0,'0'0'16,"0"0"-16,-141 142 31,89 -52 -31,5 16 0,-9 5 16,32 37 -1,-13 0 -15,13 37 16,24 5 -16,10 16 31,18 -31 -31,38 -38 0,32 -52 16,71 -43 -16,-169 -42 31,0 0 -31,0 0 0</inkml:trace>
    </iact:actionData>
  </iact:action>
  <iact:action type="add" startTime="100945">
    <iact:property name="dataType"/>
    <iact:actionData xml:id="d93">
      <inkml:trace xmlns:inkml="http://www.w3.org/2003/InkML" xml:id="stk93" contextRef="#ctx0" brushRef="#br0">28316 18122 0,'0'0'31,"38"222"-31,-5 -74 0,-28 -11 16,23 -58 -1,-28 -79 -15,0 0 32,0 0 -32</inkml:trace>
    </iact:actionData>
  </iact:action>
  <iact:action type="add" startTime="101288">
    <iact:property name="dataType"/>
    <iact:actionData xml:id="d94">
      <inkml:trace xmlns:inkml="http://www.w3.org/2003/InkML" xml:id="stk94" contextRef="#ctx0" brushRef="#br0">28603 16927 0,'0'0'31,"117"122"-31,-8 5 15,-11 31 -15,15 33 32,-24 9 -32,-9 59 0,-42 27 31,-62 -1 -31,-37 -42 0,-94 32 16,155 -275 -16,0 0 0,0 0 31</inkml:trace>
    </iact:actionData>
  </iact:action>
  <iact:action type="add" startTime="106804">
    <iact:property name="dataType"/>
    <iact:actionData xml:id="d95">
      <inkml:trace xmlns:inkml="http://www.w3.org/2003/InkML" xml:id="stk95" contextRef="#ctx0" brushRef="#br1">32582 14026 0,'0'0'31,"0"0"-31,-9 148 0,23 -69 32,-5 0 -32,1 11 15,4 5 -15,0 11 16,-14 0 -16,5 15 31,-10 6 -31,-5 11 0,6 -6 16,-6 5 -16,-4 -15 30,0 20 -30,0 1 16,5 -11 -16,-1 -16 15,-4 6 -15,5 -37 32,-1 10 -32,10 -21 0,-4 -27 31,-1 -26 -31,0 -15 0,-14 -75 31,19 69 -31,0 0 0,0 0 16</inkml:trace>
    </iact:actionData>
  </iact:action>
  <iact:action type="add" startTime="113366">
    <iact:property name="dataType"/>
    <iact:actionData xml:id="d96">
      <inkml:trace xmlns:inkml="http://www.w3.org/2003/InkML" xml:id="stk96" contextRef="#ctx0" brushRef="#br2">1806 21361 0,'-187'127'31,"187"-127"-31,-109 132 0,39 -42 16,-10 16 -1,33 -16 -15,14 -11 31,14 0 -31,-4 17 0,-15 -7 16,38 -89 -16,0 0 0,0 0 31</inkml:trace>
    </iact:actionData>
  </iact:action>
  <iact:action type="add" startTime="113850">
    <iact:property name="dataType"/>
    <iact:actionData xml:id="d97">
      <inkml:trace xmlns:inkml="http://www.w3.org/2003/InkML" xml:id="stk97" contextRef="#ctx0" brushRef="#br2">655 23433 0,'0'0'31,"0"0"-31,0 0 0,0 0 32,-28 191 -32,28 -65 0,-4 -20 31,4 -16 -31,4 -16 0,-4 -16 31,-4 11 -31,8 36 0,1 6 31,-10 32 -31,19 10 0,-28 11 32,28 -11 -32,-14 -26 0,14 37 15,-14 53 -15,0 -217 31,0 0 -31,0 0 0</inkml:trace>
    </iact:actionData>
  </iact:action>
  <iact:action type="add" startTime="117317">
    <iact:property name="dataType"/>
    <iact:actionData xml:id="d98">
      <inkml:trace xmlns:inkml="http://www.w3.org/2003/InkML" xml:id="stk98" contextRef="#ctx0" brushRef="#br0">576 23444 0,'0'0'15,"0"0"-15,126 42 32,-22 -37 -32,18 6 0,-5 -32 15,6 26 -15,-6 0 32,29 -5 -32,-1 32 15,-9 -48 -15,5 37 16,-141 -21 -16,0 0 0,0 0 15</inkml:trace>
    </iact:actionData>
  </iact:action>
  <iact:action type="add" startTime="117769">
    <iact:property name="dataType"/>
    <iact:actionData xml:id="d99">
      <inkml:trace xmlns:inkml="http://www.w3.org/2003/InkML" xml:id="stk99" contextRef="#ctx0" brushRef="#br0">707 24427 0,'0'0'31,"0"0"-31,0 0 0,118 -11 31,-10 -5 -31,23 6 0,5 5 32,1 -1 -32,13 -4 0,10 -22 15,37 -31 -15,-197 63 32,0 0 -32,0 0 0</inkml:trace>
    </iact:actionData>
  </iact:action>
  <iact:action type="add" startTime="118340">
    <iact:property name="dataType"/>
    <iact:actionData xml:id="d100">
      <inkml:trace xmlns:inkml="http://www.w3.org/2003/InkML" xml:id="stk100" contextRef="#ctx0" brushRef="#br0">2600 23053 0,'0'0'16,"-103"53"-16,37 -1 31,-14 17 -31,5 32 16,-5 15 0,10 37 -16,4 32 0,10 5 31,9 22 -31,19 -1 0,28 -36 31,28 10 -31,47 5 0,33 -16 31,-108 -174 -31,0 0 0,0 0 16</inkml:trace>
    </iact:actionData>
  </iact:action>
  <iact:action type="add" startTime="118746">
    <iact:property name="dataType"/>
    <iact:actionData xml:id="d101">
      <inkml:trace xmlns:inkml="http://www.w3.org/2003/InkML" xml:id="stk101" contextRef="#ctx0" brushRef="#br0">2770 24046 0,'0'0'31,"0"0"-31,0 0 0,0 0 31,0 0 -31,0 0 0,0 0 0,84 -127 16,-28 80 15,24 15 -31,10 11 16,4 16 -16,-19 21 15,-14 26 -15,-10 32 32,6 16 -32,-29 42 0,-23 11 31,-29 10 -31,-27 11 0,-15 -16 15,-23 -27 -15,-5 -31 32,28 -27 -32,9 -26 15,20 -15 -15,18 -28 16,19 -4 -16,0 -11 0,42 -16 31,5 10 -31,5 -10 31,23 -5 -31,28 -16 0,20 -6 32,8 1 -32,-13 37 0,-10 -6 15,4 32 -15,25 -5 32,-137 5 -32,0 0 0,0 0 0</inkml:trace>
    </iact:actionData>
  </iact:action>
  <iact:action type="add" startTime="119355">
    <iact:property name="dataType"/>
    <iact:actionData xml:id="d102">
      <inkml:trace xmlns:inkml="http://www.w3.org/2003/InkML" xml:id="stk102" contextRef="#ctx0" brushRef="#br0">3460 23169 0,'0'0'16,"0"0"-16,0 0 15,103 11 -15,10 10 32,28 42 -32,-5 6 15,10 37 -15,-14 26 16,-10 63 -16,-24 1 31,-46 15 -31,-43 11 0,-27 21 16,-58 -5 -16,-55 -5 31,9 -85 -31,122 -148 0,0 0 0,0 0 31</inkml:trace>
    </iact:actionData>
  </iact:action>
  <iact:action type="add" startTime="120055">
    <iact:property name="dataType"/>
    <iact:actionData xml:id="d103">
      <inkml:trace xmlns:inkml="http://www.w3.org/2003/InkML" xml:id="stk103" contextRef="#ctx0" brushRef="#br0">4334 20690 0,'0'0'31,"0"0"-31,0 0 0,127 90 16,-10 -21 -16,15 5 31,13 26 -15,20 11 -16,9 6 0,-1 15 16,15 16 -16,-4 -22 20,-20 17 -20,-32 -21 0,-6 -11 31,-13 -6 -31,14 12 0,-24 -6 31,-32 -21 -31,-34 -32 0,-32 -21 16,-19 -22 -16,-38 -52 31,52 37 -31,0 0 0,0 0 0</inkml:trace>
    </iact:actionData>
  </iact:action>
  <iact:action type="add" startTime="120714">
    <iact:property name="dataType"/>
    <iact:actionData xml:id="d104">
      <inkml:trace xmlns:inkml="http://www.w3.org/2003/InkML" xml:id="stk104" contextRef="#ctx0" brushRef="#br0">6152 23724 0,'0'0'16,"0"0"-16,0 0 16,23 222 -16,15 -79 31,-5 47 -31,5 37 16,-10 16 -16,-10 -42 15,1 10 -15,0 -41 31,-5 -7 -31,-28 -30 0,14 -133 32,0 0 -32,0 0 0</inkml:trace>
    </iact:actionData>
  </iact:action>
  <iact:action type="add" startTime="121027">
    <iact:property name="dataType"/>
    <iact:actionData xml:id="d105">
      <inkml:trace xmlns:inkml="http://www.w3.org/2003/InkML" xml:id="stk105" contextRef="#ctx0" brushRef="#br0">5983 24126 0,'0'0'31,"0"0"-31,0 0 0,0 0 31,136 0 -31,-28 15 0,-9 -30 16,46 4 0,-4 -10 -16,5 16 31,-19 -6 -31,-10 0 0,-37 -4 16,-33 4 -16,-47 11 31,0 0 -31,0 0 0</inkml:trace>
    </iact:actionData>
  </iact:action>
  <iact:action type="add" startTime="121355">
    <iact:property name="dataType"/>
    <iact:actionData xml:id="d106">
      <inkml:trace xmlns:inkml="http://www.w3.org/2003/InkML" xml:id="stk106" contextRef="#ctx0" brushRef="#br0">6213 24908 0,'0'0'31,"122"-21"-31,0 0 16,0 -22 -16,29 -25 16,18 -12 -16,9 -15 31,-178 95 -31,0 0 0,0 0 0</inkml:trace>
    </iact:actionData>
  </iact:action>
  <iact:action type="add" startTime="121775">
    <iact:property name="dataType"/>
    <iact:actionData xml:id="d107">
      <inkml:trace xmlns:inkml="http://www.w3.org/2003/InkML" xml:id="stk107" contextRef="#ctx0" brushRef="#br0">7655 23761 0,'0'0'31,"-94"153"-31,33 -21 16,19 6 -16,-10 41 15,5 28 -15,10 4 32,23 -5 -32,9 -21 0,14 -16 15,29 -5 -15,32 -21 32,34 -22 -32,27 -36 0,-9 -53 31,-23 -43 -31,-99 11 0,0 0 0,0 0 15</inkml:trace>
    </iact:actionData>
  </iact:action>
  <iact:action type="add" startTime="122166">
    <iact:property name="dataType"/>
    <iact:actionData xml:id="d108">
      <inkml:trace xmlns:inkml="http://www.w3.org/2003/InkML" xml:id="stk108" contextRef="#ctx0" brushRef="#br0">8191 24295 0,'0'0'15,"0"0"-15,0 0 16,-24 174 -16,34 -58 31,-10 27 -31,14 16 0,9 -6 31,1 21 -31,-5 38 0,-5 -17 32,19 -41 -32,14 -59 0,-47 -95 15,0 0 -15,0 0 16</inkml:trace>
    </iact:actionData>
  </iact:action>
  <iact:action type="add" startTime="122619">
    <iact:property name="dataType"/>
    <iact:actionData xml:id="d109">
      <inkml:trace xmlns:inkml="http://www.w3.org/2003/InkML" xml:id="stk109" contextRef="#ctx0" brushRef="#br0">8421 23888 0,'0'0'31,"0"0"-31,0 0 0,0 0 16,0 0 -16,0 0 0,108 79 31,-9 -5 -31,-1 -5 15,6 10 1,-6 21 -16,-4 27 16,-4 11 -16,-15 10 31,-19 10 -31,-14 -10 16,-4 11 -16,-29 -11 15,-9 10 -15,-23 6 18,-24 0 -18,-9 -42 0,-10 -64 32,66 -58 -32,0 0 0,0 0 0</inkml:trace>
    </iact:actionData>
  </iact:action>
  <iact:action type="add" startTime="137806">
    <iact:property name="dataType"/>
    <iact:actionData xml:id="d110">
      <inkml:trace xmlns:inkml="http://www.w3.org/2003/InkML" xml:id="stk110" contextRef="#ctx0" brushRef="#br1">2333 26414 0,'89'-16'31,"-89"16"-31,0 0 32,0 0 -32,0 0 0,89 106 31,-84 -48 -31,4 0 0,-4 6 16,0 41 -16,9 27 31,-5 -5 -16,1 42 -15,-1 -21 0,5 16 16,-9 -16 -16,13 -10 31,6 -17 -31,-5 -47 0,-5 -32 32,-24 -15 -32,10 -27 0,0 0 31,0 0 -31</inkml:trace>
    </iact:actionData>
  </iact:action>
  <iact:action type="add" startTime="138991">
    <iact:property name="dataType"/>
    <iact:actionData xml:id="d111">
      <inkml:trace xmlns:inkml="http://www.w3.org/2003/InkML" xml:id="stk111" contextRef="#ctx0" brushRef="#br1">7773 26895 0,'37'-90'31,"-37"90"-31,0 0 16,0 0 -16,0 0 0,99 -53 31,-80 80 -31,0 -6 31,4 32 -31,-9 10 0,14 32 31,5 48 -31,-14 0 0,-5 -1 16,-5 1 -16,6 -11 31,-1 48 -31,0 -22 16,9 -25 -16,-4 -1 15,-10 -5 -15,1 -48 32,-1 0 -32,5 -42 0,-14 -37 0,0 0 31,0 0 -31</inkml:trace>
    </iact:actionData>
  </iact:action>
  <iact:action type="add" startTime="139895">
    <iact:property name="dataType"/>
    <iact:actionData xml:id="d112">
      <inkml:trace xmlns:inkml="http://www.w3.org/2003/InkML" xml:id="stk112" contextRef="#ctx0" brushRef="#br1">9318 19972 0,'0'0'31,"0"0"-31,0 0 0,0 0 31,75 142 -31,-42 -105 0,-4 16 32,-1 21 -32,9 21 0,1 0 15,-10 43 1,-9 31 -16,9 42 16,-19 -15 -16,1 -11 31,-1 -32 -31,-4 -10 0,-14 -32 31,-1 -21 -31,-4 -27 0,-9 27 16,23 -90 -16,0 0 15,0 0 1</inkml:trace>
    </iact:actionData>
  </iact:action>
  <iact:action type="add" startTime="140720">
    <iact:property name="dataType"/>
    <iact:actionData xml:id="d113">
      <inkml:trace xmlns:inkml="http://www.w3.org/2003/InkML" xml:id="stk113" contextRef="#ctx0" brushRef="#br1">15181 19829 0,'0'0'31,"0"0"-31,0 0 16,10 211 -16,-1 -121 16,10 42 -16,-5 0 15,-14 22 1,0 41 -16,-14 1 31,9 31 -31,5 -10 0,-14 10 31,19 -32 -31,-10 -47 0,5 -5 16,9 -16 -16,-23 -48 31,-33 -73 -31,47 -6 0,0 0 31,0 0 -31</inkml:trace>
    </iact:actionData>
  </iact:action>
  <iact:action type="add" startTime="141516">
    <iact:property name="dataType"/>
    <iact:actionData xml:id="d114">
      <inkml:trace xmlns:inkml="http://www.w3.org/2003/InkML" xml:id="stk114" contextRef="#ctx0" brushRef="#br1">18972 20098 0,'0'0'16,"0"0"-16,10 180 16,-10 -106 -16,5 21 31,13 0 -31,-4 53 15,1 11 -15,-1 5 16,-10 -11 -16,-8 5 16,13 -4 -16,0 -6 31,1 10 -31,-10 -15 16,-14 -21 -16,9 -11 15,24 -22 -15,-19 -89 31,0 0 -31,0 0 0</inkml:trace>
    </iact:actionData>
  </iact:action>
  <iact:action type="add" startTime="142188">
    <iact:property name="dataType"/>
    <iact:actionData xml:id="d115">
      <inkml:trace xmlns:inkml="http://www.w3.org/2003/InkML" xml:id="stk115" contextRef="#ctx0" brushRef="#br1">23548 19639 0,'0'0'31,"0"0"-31,0 0 0,14 163 32,-4 -73 -32,-1 -10 0,5 46 15,0 6 1,14 27 -16,-9 26 16,-19 16 -16,10 -6 31,-1 -4 -31,5 -43 0,-9 37 31,-5 -37 -31,0 15 0,-5 -30 31,-14 -38 -31,-14 5 0,33 -100 16,0 0 -16,0 0 0</inkml:trace>
    </iact:actionData>
  </iact:action>
  <iact:action type="add" startTime="142987">
    <iact:property name="dataType"/>
    <iact:actionData xml:id="d116">
      <inkml:trace xmlns:inkml="http://www.w3.org/2003/InkML" xml:id="stk116" contextRef="#ctx0" brushRef="#br1">28204 19898 0,'0'0'15,"0"0"-15,0 0 32,0 0 -32,0 0 0,51 148 31,-41 -59 -31,-10 33 0,-10 10 15,1 11 1,0 5 -16,-1 21 16,-9 0 -16,15 27 31,-6 -12 -31,-13 1 16,13 -21 -16,1 -32 15,-10 -10 -15,0 -27 31,19 -95 -31,0 0 0,0 0 0</inkml:trace>
    </iact:actionData>
  </iact:action>
  <iact:action type="add" startTime="167568">
    <iact:property name="dataType"/>
    <iact:actionData xml:id="d117">
      <inkml:trace xmlns:inkml="http://www.w3.org/2003/InkML" xml:id="stk117" contextRef="#ctx0" brushRef="#br3">30708 4639 0,'0'0'15,"-94"-126"-15,14 57 16,-14 -10 -16,-9 -11 31,4 16 -31,-4 0 16,-5 0 -16,-5 5 16,-19 11 -16,-9 0 31,0 0 -31,14 31 0,10 -4 31,4 -6 -31,-23 -6 0,5 17 31,-6 -11 -31,6 5 0,-29 0 16,5 11 -16,5 16 31,-10 -6 -31,-9 22 0,28 -6 31,5 27 -31,28 -6 0,-5 11 32,-28 22 -32,9 -7 0,15 -4 15,4 5 -15,5 0 32,-28 15 -32,9 -9 15,19 -7 -15,9 1 16,1 5 -16,13 22 31,1 10 -31,13 10 0,-9 21 31,5 -10 -31,5 11 0,9 -11 32,-19 5 -32,19 -5 0,0 11 15,14 -16 -15,14 10 31,14 5 -31,-14 33 0,0 -1 32,5 -26 -32,14 5 0,0 -5 19,-5 10 -19,14 -5 32,1 6 -32,8 -17 0,15 -5 31,4 17 -31,-4 -12 0,-5 11 31,15 11 -31,-6 -21 0,15 -33 31,-10 7 -31,5 -1 0,9 10 32,0 1 -32,29 5 0,-5 -16 15,13 0 -15,-8 -26 31,13 -21 -31,6 10 0,-10 -16 32,-5 -5 -32,0 11 0,5 10 15,9 -5 -15,14 -22 32,5 17 -32,-4 -27 15,-6 5 -15,-8 1 16,8 -1 -16,24 1 31,1 -6 -31,-11 -5 0,6 -27 16,-5 -5 -16,4 0 31,19 27 -31,0 0 16,1 -11 -16,-6 -16 15,-18 0 -15,9 0 31,14 -5 -31,5 -6 0,-23 1 16,-5 5 -16,-29 -6 31,10 1 -31,5 -6 16,-1 6 -16,-13 -1 16,4 12 -16,-4 -1 31,9 -27 -31,-10 12 0,1 -6 31,-10 -6 -31,5 -4 0,-5 10 16,0 0 -16,-4 -11 31,-6 -10 -31,6 11 16,-1 -33 -16,-4 12 15,5 -12 -15,-6 1 31,6 -11 -31,-1 -5 0,1 21 32,-15 -5 -32,29 0 0,-24 -6 31,-5 -10 -31,-9 0 0,5 -11 16,-1 -16 -16,20 -15 31,-24 16 -31,14 -12 0,-23 22 31,-15 6 -31,-9 -1 0,-9 -58 31,-15 11 -31,10 0 0,-4 26 16,-20 10 -16,1 -9 31,-15 -22 -31,1 0 0,4 0 31,0 21 -31,-14 26 0,-10 22 16,-18 -5 -16,-14 36 31,-14 6 -31,-24 31 16,-28 -15 -16,4 -1 16,-55 -15 -16,206 42 29,0 0 -29,0 0 0</inkml:trace>
    </iact:actionData>
  </iact:action>
  <iact:action type="add" startTime="170307">
    <iact:property name="dataType"/>
    <iact:actionData xml:id="d118">
      <inkml:trace xmlns:inkml="http://www.w3.org/2003/InkML" xml:id="stk118" contextRef="#ctx0" brushRef="#br3">5640 10839 0,'0'0'16,"0"0"-16,-47 -159 31,23 106 -31,1 1 0,-29 -17 31,1 16 -31,-10 16 0,-15 0 16,-4 0 -16,-9 16 31,-5 -11 -31,19 22 0,-5 -11 31,-9 -1 -31,-10 12 0,-4 20 32,4 -20 -32,1 -1 0,4 -5 15,-5 32 -15,0 -16 32,-9 0 -32,5 -21 0,9 21 31,-9 -5 -31,-15 5 0,-13 10 31,13 6 -31,-4 5 0,0 -5 31,0 11 -31,0 -6 0,-5 0 32,-14 11 -32,33 -6 0,4 11 15,15 0 -15,5 11 31,-20 4 -31,6 12 0,-6 -1 32,15 -10 -32,4 16 0,10 10 14,-5 -5 -14,19 16 32,-18 0 -32,8 -27 15,10 1 -15,-5 20 16,5 11 -16,9 27 31,10 -1 -31,19 -20 0,-20 -11 31,20 21 -31,-1 0 0,10 0 32,5 0 -32,9 -6 0,-9 1 15,9 21 -15,18 26 31,-8 -47 -31,23 10 0,-5 -15 32,-9 10 -32,13 -11 0,15 22 31,-4 -11 -31,8 0 0,6 -27 16,-10 -10 -16,23 5 31,10 11 -31,5 16 0,-10 -16 31,0 -6 -31,0 6 0,14 -5 16,24 -1 -16,0 -26 31,-10 -31 -31,1 -17 16,-6 6 -16,10 0 15,5 0 -15,9 -5 31,10 -17 -31,-19 17 0,4 -16 32,24 -6 -32,-5 -5 0,5 0 31,-9 -10 -31,-15 -1 0,5 -4 16,10 4 -16,9 1 31,18 -22 -31,-22 1 0,-15 -11 31,0 -1 -31,5 1 0,18 -32 31,-13 -10 -31,-5 21 0,-14 -32 16,4 10 -16,-4 27 31,-5 -26 -31,14 -22 16,-14 11 -16,-5 32 15,-9 -32 -15,0 16 32,0 -11 -32,-19 -5 0,-18 32 31,-29 -5 -31,14 -22 0,-23 -21 16,-14 0 -16,-10 -10 31,-9 10 -31,-5 11 0,-4 -1 31,-1 -25 -31,-23 -54 0,-9 -21 31,-19 6 -31,-5 26 0,5 21 16,14 37 -16,18 27 31,-4 21 -31,47 79 0,0 0 0,0 0 31</inkml:trace>
    </iact:actionData>
  </iact:action>
  <iact:action type="add" startTime="172802">
    <iact:property name="dataType"/>
    <iact:actionData xml:id="d119">
      <inkml:trace xmlns:inkml="http://www.w3.org/2003/InkML" xml:id="stk119" contextRef="#ctx0" brushRef="#br3">1614 14147 0,'0'0'31,"0"0"-31,-118 122 0,62 -43 32,-10 0 -32,19 1 0,-14 -12 14,19 17 -14,9 -6 32,-19 22 -32,1 -11 0,4 -1 31,4 1 -31,11 0 0,3 -21 31,11 21 -31,-20 21 0,10 0 31,9 0 -31,-9 5 0,23 -5 16,-14 5 -16,-9 6 31,9 -1 -31,10 -4 0,4 -1 31,-14 16 -31,-9 5 0,19 1 32,-1 -1 -32,-4 -15 0,5 5 31,-10 -22 -31,14 22 0,-9 10 16,0 1 -16,10 -1 31,4 -5 -31,-14 1 0,14 9 31,-10 12 -31,5 -1 0,5 11 16,-4 -22 -16,-10 -15 31,14 11 -31,-19 -12 0,5 17 31,14 -27 -31,0 11 0,-14 0 16,14 16 -16,-10 -1 31,1 12 -31,-1 -22 16,6 -16 -16,8 11 15,-8 0 -15,4 0 36,-10 -16 -36,1 21 0,-5 -32 15,-19 1 -15,5 10 31,14 0 -31,0 0 16,-5 -16 -16,14 5 16,-9 16 -16,0 22 31,-5 -22 -31,5 -5 16,-5 -11 -16,5 17 15,-14 -1 -15,9 6 31,0 -22 -31,5 16 0,5 1 16,0 -6 -16,-6 0 31,1 21 -31,5 -5 0,0 -6 32,-6 1 -32,30 -17 0,-6 -4 31,5 4 -31,-19 6 0,10 0 31,4 -5 -31,-18 0 0,18 0 31,6 -6 -31,3 11 0,-4 -5 16,-14 -32 -16,0 15 31,5 17 -31,9 5 0,-9 0 31,14 0 -31,-5 -16 0,-5 6 16,5 -17 -16,5 11 31,0 22 -31,-5 -17 0,14 0 32,-9 -10 -32,0 5 0,0 6 30,-5 -17 -30,18 1 0,-3 -27 15,-1 16 -15,9 -5 32,10 5 -32,0 -5 15,0 -6 -15,0 6 16,0 -17 -16,0 12 31,5 10 -31,0 -16 0,-1 -5 31,-4 -21 -31,0 15 0,10 1 16,-6 10 -16,10 0 31,0 -16 -31,-9 11 16,-5 -16 -16,0 -10 16,5 20 -16,9 -15 31,-14 5 -31,0 -21 0,-10 10 15,10 11 -15,14 16 32,-14 -11 -32,0 -5 15,5 0 -15,-5 6 16,9 -12 -16,15 22 31,-10 -21 -31,14 -6 16,-18 27 -16,-1 -27 15,14 11 -15,-9 6 32,1 -12 -32,8 1 0,-4 -5 15,9 -1 -15,0 -5 32,5 -10 -32,0 -6 0,9 -16 31,-14 17 -31,5 -12 0,0 12 20,19 -1 -20,9 -16 0,-10 -4 31,-4 15 -31,10 -11 0,-6 -15 16,10 10 -16,5 0 31,9 -5 -31,-14 10 0,0 -21 31,0 11 -31,-4 5 0,4 6 32,5 15 -32,4 -15 0,-4 -1 15,-1 -15 -15,6 15 32,-5 11 -32,14 0 0,-19 0 31,14 -5 -31,-14 -16 0,5 21 31,-20 0 -31,20 0 0,19 0 16,-1 -16 -16,-4 16 31,-9 -11 -31,-6 1 16,6 -6 -16,13 0 15,-4 -21 -15,-5 21 31,-14 -10 -31,-4 -22 0,13 -5 32,5 27 -32,-4 -1 0,-5 27 15,-15 -10 -15,1 10 32,-1 -27 -32,-8 12 0,18 4 31,5 -5 -31,-10 6 0,0 -1 31,-23 11 -31,-5 -5 0,0 5 30,19 -11 -30,19 11 31,9 0 -31,-18 11 16,-20 -22 -16,10 27 15,0 -32 -15,33 -10 31,-5 26 -31,-9 -6 0,-19 -4 16,-10 15 -16,-4 -21 31,9 6 -31,15 -17 16,-5 11 -16,-6 -10 16,6 15 -16,-14 -15 31,-1 0 -31,-4 15 0,5 -31 31,-10 15 -31,5 11 0,9 -21 16,0 -15 -16,-9 -22 31,-14 5 -31,-14 16 0,-20 0 31,1 -10 -31,5 -11 0,-19 5 31,23 -10 -31,-9 26 0,-10 11 16,-4 -16 -16,9 -6 31,-9 -5 -31,0 -10 16,-5 -42 -16,5 -22 16,-15 -10 -16,1 26 31,-10 10 -31,1 12 0,-15 -27 31,10 0 -31,-6 -32 0,-8 -11 31,0 33 -31,-1 20 0,-14 11 16,10 -32 -16,-9 -26 31,13 0 -31,1 26 0,9 11 31,-5 27 -31,0 -17 0,-4 -5 16,-1 -16 -16,10 1 31,0 20 -31,4 6 0,1 16 32,9 -17 -32,9 -15 0,-4 -11 31,0 1 -31,4 20 0,1 11 31,-1 11 -31,0 -16 0,-4 -1 31,0 -10 -31,14 11 0,4 -16 16,-4 16 -16,0 -16 31,-1 -16 -31,-13 -22 0,5 23 31,4 -7 -31,4 12 0,-13 4 32,-14 11 -32,4 -5 0,-14 -5 15,15 10 -15,-6 -5 32,-4 16 -32,-5 5 0,-9 -16 31,5 16 -31,-1 5 0,5 -16 31,-4 11 -31,4 16 0,0 11 31,-4 15 -31,-1 0 0,1 1 16,9 -22 -16,-5 -11 18,0 -25 -18,14 25 0,-13 -5 16,-11 6 -16,-8 15 31,13 17 -31,10 -1 16,-5 16 -16,-9 -26 15,-5 -32 -15,-14 -42 32,0 31 -32,-4 6 0,13 26 31,-9 0 -31,5 -5 0,-10 -11 31,10 -5 -31,0 6 0,-1 9 16,-13 -15 -16,-14 22 31,-20 -1 -31,-8 26 16,-1 6 -16,14 11 15,6 -6 -15,13 -11 16,9 -4 -16,1 10 31,-14 10 -31,-15 -5 16,-23 -37 -16,5 32 15,-5 0 -15,28 10 32,9 6 -32,15 -5 0,-1 10 31,-13 -6 -31,-24 12 0,-14 -22 31,9 -5 -31,5 -11 0,19 -10 16,14 5 -16,-9 -11 31,4 -10 -31,-37 5 16,-15 21 -16,-4 22 15,9 5 -15,19 -6 46,0 6 -46,-9 15 0,14 1 16,-24 5 -16,-9 -22 31,4 -4 -31,20 -1 0,8 11 32,15 6 -32,-19 20 0,-37 -31 31,-10 -22 -31,28 17 0,33 -11 31,14 5 -31,-13 -11 0,-6 1 16,-32 21 -16,-1 5 31,15 10 -31,28 11 0,14 -10 31,4 10 -31,-13 0 0,4 -21 31,-23 11 -31,9 10 0,-14 -32 16,9 1 -16,20 -6 31,8 -26 -31,57 79 16,0 0 -16,0 0 16</inkml:trace>
    </iact:actionData>
  </iact:action>
  <iact:action type="add" startTime="179907">
    <iact:property name="dataType"/>
    <iact:actionData xml:id="d120">
      <inkml:trace xmlns:inkml="http://www.w3.org/2003/InkML" xml:id="stk120" contextRef="#ctx0" brushRef="#br3">24972 7710 0,'-151'-79'31,"151"79"-31,-122 53 0,14 -53 31,-14 21 -15,0 -5 -16,-5 26 0,9 0 15,25 11 -15,-1 0 32,14 5 -32,-5 -5 0,-9 5 31,-19 0 -31,-9 -21 0,14 -5 15,-9 0 -15,13 -6 32,-8 11 -32,8 -11 15,-4 -4 -15,-9 -22 16,-10 0 -16,-5 26 31,6 11 -31,8 -5 0,10 -11 31,-5 16 -31,-13 10 0,-1 -4 32,5 4 -32,-5 -26 0,0 38 14,-5 30 -14,15 7 32,4 20 -32,0 0 0,-4 -10 15,9 -22 -15,0 6 31,0 21 -31,14 0 16,9 -5 -16,15 10 16,-19 6 -16,-1 -1 31,6 1 -31,13 -27 0,10 0 31,10 -10 -31,13 10 0,0 5 16,10 16 -16,9 11 31,1 -21 -31,3 -11 0,1 6 31,10 -6 -31,8 37 0,-4 0 32,5 -16 -32,0 -5 0,-15 0 31,10 -10 -31,-4 -12 0,4 12 31,4 5 -31,6 -6 0,4 6 16,-5 5 -16,5 -11 31,-4 -5 -31,9 -5 0,-1 -16 16,-13 -11 -16,4 22 31,10 21 -31,-19 10 15,10 6 -15,4 -17 16,5 -4 -16,-1 -6 31,10 -5 -31,-9 -11 0,-5 5 46,-14 -4 -46,5 25 0,9 6 15,10 16 -15,9 -21 31,-5 -6 -31,-9 -20 16,-1 4 -16,-4 6 16,19 32 -16,5 36 31,-5 -10 -31,-5 -16 0,-14 -52 31,10 4 -31,18 6 0,-5 10 31,1 11 -31,-10 11 0,-9 0 16,-10 -11 -16,5 0 31,10 -11 -31,-1 11 16,-4 -16 -16,0 32 16,4 5 -16,20 16 31,-20 -16 -31,10 -5 0,5 -48 15,-5 32 -15,4 5 32,24 48 -32,24 -16 0,-29 -21 31,1 -11 -31,8 -15 0,-13 15 16,4 27 -16,-13 -16 31,-1 26 -31,-4 -21 15,-6 -10 -15,6 15 16,-5 22 -16,9 36 31,19 1 -31,-4 -32 16,13 -38 -16,1 6 16,8 59 -16,-27 4 20,-10 -15 -20,1 -43 0,-10 6 15,-5 5 -15,0 11 32,19 -11 -32,14 0 0,5 -32 31,0 -26 -31,23 15 0,5 59 31,-5 -16 -31,-28 11 0,-5 -32 16,6 -22 -16,-6 12 31,28 4 -31,34 -5 16,13 22 -16,-23 -22 15,5 -10 -15,-24 -37 32,20 -17 -32,13 -20 0,-5 -5 31,10 -6 -31,-10 10 0,-9 17 15,1 -22 -15,-1 -5 32,9 -5 -32,-4 27 0,9 -6 31,-14 0 -31,-14 15 0,19 -30 31,14 -28 -31,18 49 0,-9 -22 16,-18 -11 -16,-20 6 31,15 -16 -31,23 -5 0,5 -6 31,0 -5 -31,-28 1 0,14 -28 32,9 -4 -32,19 -1 0,-4 32 15,-25 -26 -15,6 0 31,23 -16 -31,0 15 25,-5 17 -25,-23 -16 16,-14 15 -16,14 -4 31,14 4 -31,-10 -10 0,-4 5 31,-19 1 -31,-19 4 0,15 -4 16,8 9 -16,6 1 31,9 -21 -31,-38 5 16,-9 0 -16,-10 5 15,10 1 -15,24 -22 32,22 0 -32,-13 11 0,5 -6 15,-29 6 -15,14 -22 31,10 -4 -31,0 -12 16,-15 22 -16,10 -11 16,10 -15 -16,-15 -11 31,-18 -6 -31,9 -15 0,4 -5 16,1 -12 -16,4 17 31,-4 -16 -31,-14 10 15,-24 -20 -15,-5 31 16,5 -32 -16,19 0 31,14 11 -31,-5 27 0,5 -22 32,-14 -5 -32,-14 -11 0,-10 -5 15,1 -16 -15,-1 16 31,5 27 -31,9 10 0,-13 -11 30,23 -37 -30,4 17 0,-4 20 31,5 1 -31,-20 20 16,-3 -4 -16,-15 -6 0,-5 -32 31,33 0 -31,0 27 15,-9 10 -15,0 22 16,9 -12 -16,5 -30 31,-10 -12 -31,-23 -4 16,0 9 -16,0 1 16,-5 16 -16,5 -21 31,-4 4 -31,4 -41 0,0 21 15,18 10 -15,-4 32 32,15 -21 -32,-11 10 0,-4 -31 31,-28 16 -31,5 -11 0,-10 37 16,0 -6 -16,0 6 31,-4 -5 -31,-19 16 15,18 -22 -15,19 -10 16,10 5 -16,0 6 31,-1 15 -31,-13 6 0,23 -48 32,-5 -16 -32,-13 11 0,-6 15 31,-8 22 -31,-11 26 0,1 -10 15,9 10 -15,-18 -74 32,-10 0 -32,9 16 0,-4 27 20,4 -6 -20,10 -16 0,-14 -37 31,4 11 -31,-9 26 0,-5 38 16,1 -1 -16,-1 -10 31,-4 10 -31,-6 -37 0,-22 11 31,-1 37 -31,1 -11 0,-24 22 32,-10 10 -32,-18 -11 0,-5 -5 31,0 -21 -31,24 -5 0,4 0 15,9 5 -15,-13 11 32,-10 -6 -32,-4 48 0,-20 -11 31,-9 -5 -31,-28 -32 0,48 1 31,8 15 -31,5 -5 0,-9 -1 31,-19 28 -31,-14 -6 0,4 21 32,15 -5 -32,23 0 0,5 -6 15,-19 6 -15,-47 -26 32,-5 -12 -32,34 7 0,32 9 31,9 -4 -31,-9 15 0,-18 6 31,4 4 -31,-10 22 0,20 0 16,-5 -5 -16,23 -11 31,0 -15 -31,10 -6 0,13 5 30,1 -16 -30,-14 1 0,-24 26 16,-14 10 -16,14 11 31,28 -16 -31,52 53 0,0 0 0,0 0 31</inkml:trace>
    </iact:actionData>
  </iact:action>
  <iact:action type="add" startTime="188760">
    <iact:property name="dataType"/>
    <iact:actionData xml:id="d121">
      <inkml:trace xmlns:inkml="http://www.w3.org/2003/InkML" xml:id="stk121" contextRef="#ctx0" brushRef="#br4">15529 10575 0,'-141'58'32,"141"-58"-32,0 0 0,0 0 31,-89 -148 -31,51 69 0,-23 10 15,-14 11 -15,-14 15 32,-1 22 -32,-36 16 0,-11 5 31,10 16 -31,5 10 0,0 6 16,5 0 -16,-24 21 31,-5 -1 -31,19 -4 15,24 -16 -15,-24 -17 16,-9 7 -16,-5 4 31,14 27 -31,14 -21 0,1 10 16,-25 5 -16,-13 -25 31,-5 -7 -31,19 7 16,4 25 -16,10 -15 15,-5 10 -15,5 0 32,0 22 -32,19 31 0,9 -10 31,23 4 -31,1 12 0,-15 15 16,10 32 -16,23 -5 31,15 -6 -31,23 -10 15,4 5 -15,10 6 16,10 47 -16,4 -6 31,0 1 -31,5 -37 0,-15 15 16,1 1 -16,9 26 31,14 -6 -31,0 -31 16,-9 -37 -16,0 11 15,-10 36 -15,34 33 32,4 -22 -32,-10 -21 0,10 -32 15,5 32 -15,-10 16 32,-4 10 -32,-10 -5 15,-5 -10 -15,1 -6 16,9 22 -16,-5 -1 31,5 16 -31,-5 -15 0,0 4 31,-14 -9 -31,15 9 0,8 -4 16,5 -1 -16,-4 -21 31,14 11 -31,4 26 16,0 -15 -16,6 -32 15,-1 26 -15,4 21 32,-18 11 -32,-4 -11 0,-1 -16 15,-5 1 -15,1 26 32,18 15 -32,1 -9 15,-10 -33 -15,23 0 16,10 48 -16,0 -5 31,-14 -11 -31,9 -16 0,-5 1 31,-4 -22 -31,14 -5 0,23 -11 32,5 -26 -32,29 26 0,-1 -16 15,-14 11 -15,-14 -16 31,38 6 -31,23 -27 16,-9 0 -16,-19 -21 16,-1 -6 -16,39 -15 31,18 37 -31,-18 -6 0,-5 1 31,-5 -17 -31,9 -15 0,-9 -6 16,5 -10 -16,9 -16 31,15 21 -31,-34 -21 16,-28 21 -16,24 -15 15,47 -6 -15,-19 21 32,-38 -11 -32,-9 1 0,38 -1 15,-6 -20 -15,-8 -27 31,-15 0 -31,15 10 0,-15 -25 32,-5 -22 -32,-22 5 0,-6 -5 31,19 0 -31,19 -16 0,-28 5 16,-14 -10 -16,-28 -10 31,8 -12 -31,-8 -4 0,0 -6 31,-20 16 -31,6 -11 0,-10 -10 31,9 -47 -31,-23 -6 0,-4 10 32,-25 1 -32,1 20 0,9 -9 15,-18 -12 -15,-1 -15 27,10 -11 -27,0 21 0,-5 -5 32,-5 -5 -32,-13 0 0,8 -22 31,-8 6 -31,4 27 0,-5 10 16,-5 5 -16,1 -27 31,-14 1 -31,23 0 15,0 15 -15,0 12 16,-5 4 -16,0 -21 31,-9 -10 -31,14 -5 0,-5 10 16,5 5 -16,-9 5 31,-14 -31 -31,-10 -10 16,4 10 -16,-3 10 15,-1 6 -15,-19 21 32,-14 -90 -32,-28 -16 0,-9 37 31,4 37 -31,1 -21 0,22 -32 16,-32 1 -16,-9 26 31,-33 15 -31,-5 -20 15,18 -1 -15,15 11 16,-28 5 -16,-19 22 31,-14 -48 -31,42 21 0,28 5 16,0 32 -16,-28 -5 31,-33 -16 -31,29 -27 16,37 27 -16,4 0 15,6 26 -15,-43 -63 37,0 0 -37,23 16 0,29 21 31,14 26 -31,4 -5 0,-55 -69 31,-6 22 -31,10 31 0,14 42 16,9 -15 -16,29 -32 31,-29 -27 -31,-14 27 0,-18 47 31,18 33 -31,14 20 0,10 -10 16,14 -22 -16,0 -20 31,-10 -1 -31,-23 1 16,-5 31 -16,29 37 15,-1 11 -15,29 5 32,-5 5 -32,9 -26 0,-56 -69 15,108 127 -15,0 0 0,0 0 32</inkml:trace>
    </iact:actionData>
  </iact:action>
  <iact:action type="add" startTime="191806">
    <iact:property name="dataType"/>
    <iact:actionData xml:id="d122">
      <inkml:trace xmlns:inkml="http://www.w3.org/2003/InkML" xml:id="stk122" contextRef="#ctx0" brushRef="#br4">4470 16853 0,'0'0'31,"0"0"-31,0 0 16,-99 -127 -16,48 48 16,-15 -16 -16,0 5 15,-14 11 1,-9 21 -16,-24 16 16,-4 26 -16,4 10 31,-9 17 -31,5 5 15,-1 0 -15,15 -16 16,-5 5 -16,4 6 31,-13 -1 -31,-5 22 0,18 15 16,-8 -15 -16,8 10 31,1 16 -31,4 -5 16,-4 -10 -16,18 -1 15,-4 16 -15,9 5 32,-23 17 -32,32 10 15,6 15 -15,18 -20 16,14 5 -16,0 5 16,-5 16 -16,20 -5 31,-6 -11 -31,15 31 0,-15 12 31,-4 -1 -31,-5 27 0,-9 -16 31,18 27 -31,-9 15 0,19 5 16,-9 -15 -16,-1 16 31,-8 4 -31,-1 -9 16,4 -27 -16,1 -1 15,-5 6 -15,1 22 32,-15 4 -32,14 -10 0,0 0 15,5 -5 -15,4 -6 32,-9 17 -32,0 -17 3,-14 11 -3,14 -26 16,10 20 -16,-24 17 31,9 20 -31,6 -25 0,-1 -6 31,9 10 -31,5 -4 0,5 -12 16,-9 -4 -16,13 4 31,1 -15 -31,0 -16 16,4 5 -16,28 -5 15,-13 16 -15,-6 0 32,6 0 -32,9 -21 0,4 -6 15,15 -26 -15,-19 16 32,9 0 -32,23 21 15,-4 -16 -15,5 -16 16,9 -16 -16,10 11 31,4 -5 -31,-5 5 0,1 -16 31,-10 6 -31,23 -6 0,10 16 32,10 -16 -32,-1 0 0,-18 -31 15,8 15 -15,-8 21 31,37 -36 -31,14 15 0,1 5 32,-25 -10 -32,-8 -5 0,-10 -5 31,18 15 -31,1 -21 0,-5 -16 31,-4 -5 -31,4 6 0,-5 4 16,24 -20 -16,0 4 30,-5 -4 -30,-5 10 0,5 -11 31,-4 -10 -31,18 -16 0,0 -16 32,10 27 -32,-14 -6 0,8 6 15,-8 4 -15,32 -30 31,15 15 -31,-5 0 0,-29 10 32,6 -31 -32,23 21 0,18 0 31,-18 -5 -31,5 -6 0,-10 -5 16,-5 11 -16,-4 0 31,23 -16 -31,5 -1 0,-10 12 31,-13 10 -31,-1 -11 0,-4 -15 31,28 -1 -31,-24 -25 0,1 15 32,-15 10 -32,5 -5 0,0 -5 15,0 -10 -15,10 5 31,-15 5 -31,0 -16 0,-9 -11 32,-23 1 -32,4 -6 0,9 -10 31,1 10 -31,-24 11 0,0 11 16,-9 -1 -16,-1 -15 31,-4 -17 -31,-9 33 15,-24 -11 -15,0 -11 16,5 -32 -16,-10 -25 45,-14 -12 -45,-13 -10 0,-25 16 32,1 -11 -32,-14 -15 0,-24 -11 31,-10 0 -31,-27 -6 0,4 32 15,5 32 -15,-19 -15 32,-32 -12 -32,8 17 0,-9 -6 31,5 16 -31,-4 5 0,-6 27 16,-27 -22 -16,-1 -10 31,24 -5 -31,0 5 0,-5 -10 31,-14 20 -31,-5 -20 0,1 4 31,-1 -4 -31,19 15 0,-23 -37 16,4 6 -16,5 -22 31,5 -10 -31,4 21 16,6 32 -16,-15 -48 15,23 0 -15,5 11 32,-9 -11 -32,24 0 0,-1 6 15,-18 -1 -15,27 -4 32,-4 -12 -32,5 17 15,14 -27 -15,9 21 16,-14 -21 -16,-4 0 31,4 21 -31,0 -32 16,5 33 -16,23 -1 15,-4 -11 -15,-1 11 16,6 -5 -16,8 -5 31,-18 -6 -31,5 43 16,-10 -1 -16,5 12 15,-33 -22 -15,0 -11 32,19 1 -32,9 25 0,-4 1 31,-1 0 -31,-13 -5 0,-20 -43 31,-4 27 -31,10 31 0,8 -5 16,-3 32 -16,-1 11 31,14 -1 -31,-14 11 16,28 11 -16,-23 -48 15,32 -74 -15,57 185 32,0 0 -32,0 0 0</inkml:trace>
    </iact:actionData>
  </iact:action>
  <iact:action type="add" startTime="195106">
    <iact:property name="dataType"/>
    <iact:actionData xml:id="d123">
      <inkml:trace xmlns:inkml="http://www.w3.org/2003/InkML" xml:id="stk123" contextRef="#ctx0" brushRef="#br4">24258 9560 0,'0'0'31,"-160"-27"-31,42 6 0,-18 -5 31,-10 -11 -15,24 21 -16,5 5 0,-5 22 15,-10 5 -15,-18 16 32,0 -22 -32,4 6 0,14 0 31,15 21 -31,4 -11 0,-14 -10 16,0 -5 -16,1 26 31,8 5 -31,5 16 0,19 -5 31,-18 26 -31,-10 6 0,-1 -6 31,15 -26 -31,-4 0 0,8 10 16,-4 -5 -16,0 6 31,0 -6 -31,19 5 0,14 27 31,-10 0 -31,5 10 0,19 1 32,19 10 -32,4 -11 0,5 -15 31,19 10 -31,0 32 0,14 5 16,-4 -5 -16,-1 0 31,0 -6 -31,5 6 0,14 10 46,14 17 -46,5 -6 0,-4 -11 16,-1 11 -16,-5 -16 31,15 27 -31,-10 -11 16,5 -11 -16,4 -10 15,15 10 -15,5 6 31,4 -5 -31,4 -27 0,-8 -6 32,-6 11 -32,-4 32 0,-18 -5 15,18 5 -15,-5 21 32,-5 -5 -32,6 -11 0,-20 -5 31,5 11 -31,-14 26 0,1 -11 31,-6 11 -31,0 -31 0,10 31 16,5 -22 -16,4 6 31,-5 6 -31,10 -1 16,0 -5 -16,14 1 15,0 -17 -15,0 -5 31,9 21 -31,-9 16 0,-9 -27 32,0 -10 -32,-1 -21 0,15 16 31,-1 5 -31,-13 0 0,0 -16 16,-1 16 -16,10 -16 31,-9 6 -31,-1 4 0,10 1 31,0 -6 -31,5 -15 0,-10 -11 14,5 -16 -14,14 5 31,-4 11 -31,-10 11 0,0 0 31,-10 -1 -31,-4 11 0,9 -15 31,1 -12 -31,-6 -25 0,-9 9 32,10 12 -32,14 26 0,-5 -11 31,14 0 -31,-19 -47 0,-9 -16 16,5 -6 -16,4 17 31,5 -1 -31,-5 11 0,-14 -10 31,19 4 -31,-9 -15 0,-15 5 31,1 16 -31,9 6 0,0 -28 16,4 17 -16,10 -11 31,9 16 -31,1 -16 0,9 -10 31,-15 -11 -31,10 21 0,15 0 32,-6 6 -32,-4 4 0,-5 -20 31,-14 -6 -31,5 -10 0,23 15 16,19 6 -16,18 -32 31,-8 -5 -31,-6 -10 0,-18 -22 15,10 0 -15,18 5 32,0 17 -32,9 -12 15,-4 -15 -15,-5 -5 5,-9 -6 -5,4 -5 31,10 5 -31,28 -31 16,-15 21 -16,-3 -1 15,-6 12 -15,0 -1 32,6 -21 -32,13 -16 0,-19 38 15,1 -1 -15,-20 0 32,6 0 -32,4 1 15,5 -1 -15,-20 11 16,16 0 -16,8 0 31,-9 -16 -31,-5 21 0,-9 -5 31,-4 5 -31,18 0 0,4 -21 16,11 -26 -16,-25 -1 31,-13 6 -31,9 -5 16,14 -17 -16,19 12 15,-5 9 -15,-14 -9 32,-5 4 -32,-9 17 0,5 -27 15,14 31 -15,4 -25 32,-9 -12 -32,-14 -15 15,-24 21 -15,-4 -10 16,9 -17 -16,15 -25 31,-10 4 -31,-10 11 0,-4 16 16,-5 -21 -16,-5 -11 31,-18 -27 -31,-10 -25 0,-19 20 45,-9 27 -45,0 0 0,5 -5 31,-14 -22 -31,4 22 0,0 4 32,-9 12 -32,-5 -11 0,1 0 15,-6 -16 -15,-18 -16 32,9 21 -32,-5 32 0,-23 21 31,10 27 -31,-10 -27 0,-10 -21 31,10 -42 -31,14 37 0,-9 -11 16,13 5 -16,-8 -15 31,-6 -1 -31,10 -10 16,-4 -5 -16,-15 -11 15,-19 27 -15,1 10 31,-10 0 -31,-5 -21 0,15 16 32,8 -21 -32,1 5 0,-33 -11 31,-23 32 -31,-6 -21 0,15 0 16,14 -15 -16,-9 4 31,-24 32 -31,-5 11 0,-28 -27 31,48 6 -31,17 -27 0,-8 -5 16,-29 21 -16,-4 -16 31,0 -26 -31,56 10 16,9 6 -16,-9 20 15,-4 12 -15,-20 10 30,-9 -38 -30,43 22 0,9 -5 32,9 10 -32,-14 11 0,14 16 31,-14 -16 -31,-14 5 0,-9 0 16,4 16 -16,5 11 31,19 10 -31,0 5 0,9 17 31,-9 -1 -31,-14 -31 0,-29 -43 31,10 21 -31,19 17 0,19 10 16,13 21 -16,-4 10 31,-9 6 -31,-10 16 16,-14 -6 -16,-9 -5 15,13 -10 -15,15 -16 16,19 -1 -16,23 -4 31,5 15 -31,9 0 16,-9 11 -16,9 5 16,-23 6 -16,-1 4 31,-46 -30 -31,-19 -81 0,108 154 15,0 0 -15,0 0 0</inkml:trace>
    </iact:actionData>
  </iact:action>
  <iact:action type="add" startTime="274715">
    <iact:property name="dataType"/>
    <iact:actionData xml:id="d124">
      <inkml:trace xmlns:inkml="http://www.w3.org/2003/InkML" xml:id="stk124" contextRef="#ctx0" brushRef="#br3">6373 10712 0,'4'-100'16,"-4"100"-16,0 0 16,0 0 -16,-9 -175 31,-19 91 -31,-10 -1 16,-18 6 -16,-5 0 15,-28 31 -15,-10 -15 31,-4 26 -31,4 26 0,0 -10 32,-18 0 -32,-5 -11 0,0 0 31,9 1 -31,0 15 0,-4 0 16,-24 -21 -16,-5 26 31,5 -15 -31,28 5 0,10 15 31,-5 -20 -31,-24 5 0,-4 10 31,9 32 -31,19 -21 0,0 -21 32,-14 21 -32,-19 0 0,-4 21 15,18 32 -15,14 0 31,-5 5 -31,-13 16 0,-5 -26 32,4 10 -32,1 16 0,13 -11 31,-9 27 -31,15 -26 0,-6 10 16,-4 31 -16,33 38 31,-5 5 -31,5 -5 15,-1 5 -15,-4 -32 16,-4 -5 -16,-6 53 31,15 21 -31,33 -11 16,18 -36 -16,15 10 0,-1 -11 31,10 16 -31,5 27 0,-1 -21 31,-4 -22 -31,28 -21 0,-14 6 29,19 10 -29,9 0 0,-4 0 31,9 -21 -31,9 0 0,5 -10 16,9 -17 -16,15 -15 31,9 10 -31,4 -10 15,34 15 -15,-15 17 16,10 -1 -16,-34 -26 31,15 -16 -31,-9 -10 0,56 -16 16,9 -17 -16,-13 -15 31,-15 -10 -31,-5 15 16,-18 0 -16,46 -15 15,10 10 -15,-28 -11 32,5 11 -32,9 -5 0,9 5 15,0 -5 -15,-9 15 32,0 -15 -32,28 10 15,24 -26 -15,-29 0 16,-32 10 -16,-10 -31 31,43 -16 -31,27 -16 0,-46 -11 31,-33 1 -31,-15 -27 0,15 -5 16,42 21 -16,-5 10 31,-32 -5 -31,-34 6 16,-18 -17 -16,-5 -42 15,5 -63 -15,4 42 32,6 22 -32,-20 26 0,-14 26 15,-14 -42 -15,-9 -38 21,-24 7 -21,-4 36 15,-5 26 -15,9 33 16,-4 -12 -16,9 -10 31,-19 -52 -31,-23 -27 0,-15 -6 31,-27 43 -31,-19 -5 0,-20 -43 32,25 -42 -32,-48 11 0,-75 26 15,-46 -21 -15,267 206 31,0 0 -31,0 0 0</inkml:trace>
    </iact:actionData>
  </iact:action>
  <iact:action type="add" startTime="278873">
    <iact:property name="dataType"/>
    <iact:actionData xml:id="d125">
      <inkml:trace xmlns:inkml="http://www.w3.org/2003/InkML" xml:id="stk125" contextRef="#ctx0" brushRef="#br5">6039 10458 0,'0'0'31,"0"0"-31,0 0 0,0 0 31,0 0 -31,-28 -185 0,0 138 31,-33 5 -31,-5 10 0,-19 -26 16,-4 31 0,-38 -10 -16,10 -5 15,14 10 -15,9 -10 32,0 5 -32,-5 11 0,-33 10 31,1 -11 -31,-1 11 0,34 6 15,4 10 -15,4 0 32,-8 5 -32,-24 -10 0,0 21 31,4 -6 -31,5 27 0,29 -16 31,9 22 -31,-10 -12 0,-42 6 16,-14 0 -16,19 0 31,14 -5 -31,19 10 0,4 6 31,-13 -22 -31,-29 22 0,0 -11 32,9 21 -32,25 11 0,17 -1 15,1 12 -15,-28 25 31,-38 33 -31,23 -11 16,6 -11 -16,37 -37 16,9 -5 -16,0 -16 31,0 16 -31,-23 43 0,-5 31 31,-5 -6 -31,24 -10 0,19 -31 16,-5 15 -16,14 -21 31,28 6 -31,5 -1 0,9 27 31,-9 0 -31,0 10 0,5 -15 32,13 -27 -32,1 -26 0,9 10 15,-9 11 -15,14 42 31,-10 0 -31,10 -10 16,-10 -33 -16,19 -9 16,10 -6 -16,-5 -11 31,14 11 -31,-5 -5 0,19 5 31,19 10 -31,14 22 0,14 -6 31,-9 -26 -31,-24 -15 0,-19 -28 16,1 -10 -16,-6 11 31,24 -5 -31,38 -6 0,0 -11 32,0 -15 -32,-19 5 0,-5 0 31,5 11 -31,-14 -6 0,18 5 31,10 -4 -31,15 -6 0,-6 5 16,-18 6 -16,-5 -17 31,-15 -4 -31,20 -6 0,19 11 16,18 15 -16,-19 -26 31,-13 0 -31,-1 1 15,-23 -7 -15,33 -9 16,23 -1 -16,9 -5 31,-32 0 -31,-9 -5 0,-15 -6 32,38 -26 -32,18 5 0,-4 -5 31,-23 6 -31,-15 -22 0,-23 21 15,28 6 -15,33 5 18,-10 10 -18,-13 -10 0,-10 0 31,-42 5 -31,14 5 0,23 -26 16,24 -37 -16,-10 -21 31,-28 -10 -31,-32 31 15,-20 -11 -15,-4 16 16,-14 -20 -16,14 -17 31,-28 -32 -31,13 6 0,6 32 16,-5 42 -16,-29 15 31,-13 12 -31,-5 4 16,4 6 -16,-13 -21 15,4 -11 -15,-5 -16 32,10 6 -32,-24 21 0,-4 10 31,-19 21 -31,-38 11 0,-23 -5 31,9 -16 -31,9 -21 0,20 -1 16,-24 -15 -16,-71 -32 31,-4 -5 -31,-24 32 16,-33 -11 -16,254 111 15,0 0 -15,0 0 16</inkml:trace>
    </iact:actionData>
  </iact:action>
  <iact:action type="add" startTime="286985">
    <iact:property name="dataType"/>
    <iact:actionData xml:id="d126">
      <inkml:trace xmlns:inkml="http://www.w3.org/2003/InkML" xml:id="stk126" contextRef="#ctx0" brushRef="#br3">30285 4206 0,'99'-58'30,"-99"58"-30,0 0 31,0 0 -31,0 0 0,0 0 0,-80 -164 31,37 148 -31,1 -21 16,-14 21 -16,-15 11 31,-9 -16 -31,-9 -16 16,14 11 0,-5 -6 -16,14 5 0,5 -20 31,-4 10 -31,-20 -11 0,-23 1 15,-24 4 -15,1 12 32,13 4 -32,24 11 15,5 1 -15,5 4 16,-43 -5 -16,-14 -5 31,5 16 -31,28 -11 0,9 5 31,10 -5 -31,-24 6 0,-19 10 16,-4 10 -16,33 12 31,18 25 -31,15 1 0,-34 10 32,-37 5 -32,-9 17 0,23 -22 31,33 -11 -31,29 -4 0,-11 9 15,-18 7 -15,-42 -12 32,0 6 -32,18 10 15,34 -10 -15,23 27 16,-10 -17 -16,-13 43 45,-15 20 -45,-23 -20 16,23 -11 -16,24 -21 15,14 0 -15,5 -5 32,18 0 -32,1 5 0,13 10 15,1 27 -15,-10 43 32,-10 -12 -32,-18 -26 15,10 -15 -15,4 -22 16,19 0 -16,9 17 31,5 73 -31,0 10 0,4 -20 31,20 -48 -31,4 -16 0,-10 -16 16,15 59 -16,-9 41 31,18 -4 -31,-10 -54 16,15 -4 -16,0 -22 15,14 5 -15,0 27 32,-5 26 -32,-4 -21 0,-5 -21 15,0 -5 -15,0 -21 32,-5 -27 -32,0 -11 15,0 -4 -15,-4 -1 16,13 21 -16,6 22 31,18 -11 -31,14 11 0,-5 -27 16,20 5 -16,-20 -21 31,-9 -5 -31,0 -21 0,-9 5 20,-19 -15 -20,0 -1 0,0 -5 31,4 0 -31,15 0 0,23 0 32,14 -5 -32,24 -1 0,-5 -9 15,-9 -7 -15,-24 1 32,-9 0 -32,-15 0 0,-8 10 31,18 -4 -31,42 -1 0,24 -16 31,-14 16 -31,-29 0 0,-9 11 16,-23 0 -16,4 -22 31,-4 22 -31,37 -6 0,1 -10 31,4 0 -31,14 0 0,-19 0 31,-19 -6 -31,-13 1 0,-1 10 32,-4 6 -32,4 -22 0,15 5 31,27 12 -31,15 -12 0,-28 22 16,-10 -6 -16,-14 17 31,0 -22 -31,5 -5 0,-1 -6 31,15 6 -31,33 5 0,0 -5 16,-10 5 -16,-18 11 31,-20 0 -31,-8 -11 0,9 5 31,9 -5 -31,47 -5 0,-5 -5 31,-13 5 -31,-15 -1 0,-23 -4 32,-10 -6 -32,0 6 0,1 -1 31,18 -4 -31,5 -22 0,9 -21 16,14 -11 -16,-13 -41 31,-15 20 -31,-38 -5 0,-18 21 15,-5 21 -15,-18 16 32,8 -10 -32,-4 -11 15,5 -26 -15,4 -17 16,-13 -25 -16,4 15 31,4 16 -31,-4 26 0,-4 11 31,4 11 -31,-10 -6 0,-8 0 16,-6 -52 -16,1 -11 31,13 10 -31,-4 27 16,0 16 -16,5 15 16,-1 17 -16,6 -6 31,-11 11 -31,6 -11 0,-5 -5 15,5 -37 -15,-1 -32 32,-13 -5 -32,-1 -11 15,-9 37 -15,0 22 16,-14 -1 -16,-14 -10 31,-9 -32 -31,-5 -31 0,14 20 31,4 1 -31,6 42 0,4 21 29,0 15 -29,4 -4 0,1 10 15,-28 -21 -15,-29 0 32,-37 -37 -32,-1 11 15,34 -1 -15,23 27 16,-14 6 -16,-37 25 31,-57 -4 -31,23 -1 0,20 27 31,23 11 -31,-29 15 0,-13 0 16,-5 6 -16,33 10 31,-85 -5 -31,221 -16 0,0 0 0,0 0 31</inkml:trace>
    </iact:actionData>
  </iact:action>
  <iact:action type="add" startTime="295109">
    <iact:property name="dataType"/>
    <iact:actionData xml:id="d127">
      <inkml:trace xmlns:inkml="http://www.w3.org/2003/InkML" xml:id="stk127" contextRef="#ctx0" brushRef="#br3">24953 6405 0,'0'0'15,"-127"-74"-15,14 21 16,-14 21 -16,-4 -15 31,-34 10 -31,15 0 0,-5 15 31,9 -9 -31,-46 -27 0,-6 10 32,6 0 -32,13 17 0,-4 -12 15,-9 1 -15,-15 10 32,-9 -5 -32,0 6 0,23 4 31,0 1 -31,-9 10 0,-18 -16 31,18 1 -31,-10 10 0,1 -1 16,4 1 -16,14 16 30,-32 16 -30,-10 -1 0,24 -15 31,23 10 -31,-19 22 0,5 -6 31,-9 5 -31,-10 22 0,5 -11 32,28 -6 -32,0 12 0,0 -1 15,-28 5 -15,19 -4 32,9 10 -32,-14 -1 0,9 17 31,24 5 -31,-52 37 0,5 -21 31,19 5 -31,9 0 0,-10 0 16,6 -10 -16,-38 0 31,-10 -6 -31,10 48 16,51 -1 -16,-4 7 15,-28 9 -15,-1 -10 31,6 -5 -31,-10 -10 0,9 15 16,24 21 -16,-1 5 31,-41 6 -31,9 -21 16,28 -16 -16,-14 -32 16,0 5 -16,28 22 31,-4 0 -31,-29 -1 0,14 -15 31,19 -22 -31,10 11 0,-24 6 16,-9 -1 -16,28 22 31,-5 15 -31,-5 -10 16,15 -32 -16,4 -10 29,-9 -6 -29,0 -10 31,0 21 -31,28 5 0,28 5 32,10 -10 -32,-48 0 0,-8 -16 31,18 -11 -31,28 -15 0,19 -16 16,-5 10 -16,-18 -5 31,-10 10 -31,5 -15 0,23 0 31,10 15 -31,4 -4 0,-8 -6 31,-6 5 -31,-9 6 0,19 15 16,-1 -26 -16,39 5 31,8 -5 -31,1 -47 16,42 10 -16,0 0 0,0 0 15</inkml:trace>
    </iact:actionData>
  </iact:action>
  <iact:action type="add" startTime="296496">
    <iact:property name="dataType"/>
    <iact:actionData xml:id="d128">
      <inkml:trace xmlns:inkml="http://www.w3.org/2003/InkML" xml:id="stk128" contextRef="#ctx0" brushRef="#br3">7458 10411 0,'0'0'15,"0"0"-15,0 0 32,0 0 -32,0 0 0,-99 -48 31,52 69 -31,-9 37 0,-5 43 31,-28 20 -31,-1 38 16,1 -11 -16,23 0 15,1 0 -15,13 -21 16,19 10 -16,0 -26 31,28 -16 -31,5 -26 16,19 -11 -16,14 -10 15,33 31 -15,9 -5 32,33 0 -32,10 -26 0,13 10 15,-4 26 -15,-14 -4 32,28 -33 -32,9 -31 0,-47 -85 31,-103 69 -31,0 0 0,0 0 0</inkml:trace>
    </iact:actionData>
  </iact:action>
  <iact:action type="add" startTime="296497">
    <iact:property name="dataType"/>
    <iact:actionData xml:id="d129">
      <inkml:trace xmlns:inkml="http://www.w3.org/2003/InkML" xml:id="stk129" contextRef="#ctx0" brushRef="#brinv">0 0 0</inkml:trace>
    </iact:actionData>
  </iact:action>
  <iact:action type="add" startTime="296498">
    <iact:property name="dataType"/>
    <iact:actionData xml:id="d130">
      <inkml:trace xmlns:inkml="http://www.w3.org/2003/InkML" xml:id="stk130" contextRef="#ctx0" brushRef="#brinv">34732 28924 0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8-09-23T21:00:18.781Z"/>
    </inkml:context>
    <inkml:brush xml:id="br0">
      <inkml:brushProperty name="width" value="0.07905" units="cm"/>
      <inkml:brushProperty name="height" value="0.07905" units="cm"/>
      <inkml:brushProperty name="color" value="#000000"/>
    </inkml:brush>
    <inkml:brush xml:id="br1">
      <inkml:brushProperty name="width" value="0.23714" units="cm"/>
      <inkml:brushProperty name="height" value="0.23714" units="cm"/>
      <inkml:brushProperty name="color" value="#009E49"/>
    </inkml:brush>
    <inkml:brush xml:id="br2">
      <inkml:brushProperty name="width" value="0.07905" units="cm"/>
      <inkml:brushProperty name="height" value="0.07905" units="cm"/>
      <inkml:brushProperty name="color" value="#009E49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8483">
    <iact:property name="dataType"/>
    <iact:actionData xml:id="d0">
      <inkml:trace xmlns:inkml="http://www.w3.org/2003/InkML" xml:id="stk0" contextRef="#ctx0" brushRef="#br0">11302 326 0,'0'0'16,"0"0"-16,0 0 31,16 148 -31,-12 -52 0,8 24 15,0 4 1,0 24 -16,8 24 16,-8 -8 -16,20 -8 15,0 0 -15,-4 -36 32,-4 4 -32,-12 -24 15,0 -32 -15,-20 -4 16,8 -64 -16,0 0 0,0 0 31</inkml:trace>
    </iact:actionData>
  </iact:action>
  <iact:action type="add" startTime="9074">
    <iact:property name="dataType"/>
    <iact:actionData xml:id="d1">
      <inkml:trace xmlns:inkml="http://www.w3.org/2003/InkML" xml:id="stk1" contextRef="#ctx0" brushRef="#br0">11226 630 0,'0'0'15,"0"0"-15,0 0 32,0 0 -32,84 -56 15,-32 32 -15,48 -28 16,20 -4 -16,12 8 31,4 8 -31,-12 24 0,4 20 31,-20 4 -31,-4 4 0,-20 8 32,4 -4 -32,-32 -12 0,-40 4 15,-16 -8 -15,0 0 0,0 0 0</inkml:trace>
    </iact:actionData>
  </iact:action>
  <iact:action type="add" startTime="9574">
    <iact:property name="dataType"/>
    <iact:actionData xml:id="d2">
      <inkml:trace xmlns:inkml="http://www.w3.org/2003/InkML" xml:id="stk2" contextRef="#ctx0" brushRef="#br0">11330 1230 0,'0'0'31,"0"0"-31,0 0 0,0 0 16,84 4 -16,-4 -24 31,16 -12 -31,4 8 0,8 0 31,0 0 -31,0 -4 0,4 12 31,-20 -8 -31,-8 0 0,-84 24 16,0 0 -16,0 0 31</inkml:trace>
    </iact:actionData>
  </iact:action>
  <iact:action type="add" startTime="10197">
    <iact:property name="dataType"/>
    <iact:actionData xml:id="d3">
      <inkml:trace xmlns:inkml="http://www.w3.org/2003/InkML" xml:id="stk3" contextRef="#ctx0" brushRef="#br0">13114 314 0,'0'0'15,"0"0"-15,0 0 16,-96 96 -16,68 -40 31,0 0 -31,-4 0 16,0 32 -16,-4 28 15,4 4 -15,0 4 32,12 0 -32,16 -4 0,12 -4 31,4 0 -31,12 8 0,12 -24 31,8 -32 -31,40 -36 0,-84 -32 16,0 0 -16,0 0 0</inkml:trace>
    </iact:actionData>
  </iact:action>
  <iact:action type="add" startTime="10763">
    <iact:property name="dataType"/>
    <iact:actionData xml:id="d4">
      <inkml:trace xmlns:inkml="http://www.w3.org/2003/InkML" xml:id="stk4" contextRef="#ctx0" brushRef="#br0">13786 118 0,'0'0'16,"0"0"-16,0 0 15,-68 112 -15,48 -52 32,-24 4 -32,4 28 0,-4 32 31,16 28 -31,8 -8 0,0 -12 16,32 -4 -16,-4 -20 31,20 24 -31,16 -32 15,12 -28 -15,4 -16 16,4 -20 -16,16 4 31,12 -16 -31,-8 -28 0,-12 -16 32,0 -16 -32,0 -20 0,0 -16 15,-20 -12 -15,-16 -20 31,-12 16 -31,-28 8 16,-12 4 -16,-16 20 16,-24 20 -16,-12 16 31,-12 12 -31,4 16 0,4 24 16,0 16 -16,-4 20 31,20 12 -31,12 20 15,20 -4 -15,32 28 16,20 0 -16,-8 -32 31,12 -24 -31,-32 -68 0,0 0 0,0 0 16</inkml:trace>
    </iact:actionData>
  </iact:action>
  <iact:action type="add" startTime="11621">
    <iact:property name="dataType"/>
    <iact:actionData xml:id="d5">
      <inkml:trace xmlns:inkml="http://www.w3.org/2003/InkML" xml:id="stk5" contextRef="#ctx0" brushRef="#br0">14634 178 0,'0'0'31,"112"68"-31,0 0 0,-20 44 15,-24 16 1,-16 0 -16,-32 20 31,-36 48 -31,-40 4 0,-20 40 32,76 -240 -32,0 0 0,0 0 0</inkml:trace>
    </iact:actionData>
  </iact:action>
  <iact:action type="add" startTime="13611">
    <iact:property name="dataType"/>
    <iact:actionData xml:id="d6">
      <inkml:trace xmlns:inkml="http://www.w3.org/2003/InkML" xml:id="stk6" contextRef="#ctx0" brushRef="#br0">11258 2766 0,'0'0'31,"-84"52"-31,0 8 0,-28 -8 16,0 8 -1,-8 0 -15,16 12 16,4 -28 -16,-4 8 31,-16 -4 -31,0 -20 16,0 16 -16,12 -12 16,-16 4 -16,0 4 31,-24 4 -31,-4 4 0,0 16 31,36 -12 -31,28 -12 0,20 -8 31,-16 16 -31,4 0 0,8 -40 16,36 -20 -16,36 12 31,0 0 -31,0 0 0</inkml:trace>
    </iact:actionData>
  </iact:action>
  <iact:action type="add" startTime="14379">
    <iact:property name="dataType"/>
    <iact:actionData xml:id="d7">
      <inkml:trace xmlns:inkml="http://www.w3.org/2003/InkML" xml:id="stk7" contextRef="#ctx0" brushRef="#br0">6790 4430 0,'0'0'16,"0"0"-16,-16 128 15,24 -4 -15,-20 36 16,16 0 0,4 8 -16,-4 8 15,-4 12 -15,-8 -8 32,8 -8 -32,-4 -28 15,8 -44 -15,8 -40 16,-12 -60 -16,0 0 0,0 0 15</inkml:trace>
    </iact:actionData>
  </iact:action>
  <iact:action type="add" startTime="14707">
    <iact:property name="dataType"/>
    <iact:actionData xml:id="d8">
      <inkml:trace xmlns:inkml="http://www.w3.org/2003/InkML" xml:id="stk8" contextRef="#ctx0" brushRef="#br0">6762 4466 0,'0'0'16,"0"0"-16,0 0 16,0 0 -16,104 96 30,-28 -72 -30,12 -8 0,36 -32 31,8 -12 -31,0 4 0,-12 4 16,-20 -12 -16,-16 -8 31,-8 8 -31,-44 8 16,-32 24 -16,0 0 0,0 0 15</inkml:trace>
    </iact:actionData>
  </iact:action>
  <iact:action type="add" startTime="15066">
    <iact:property name="dataType"/>
    <iact:actionData xml:id="d9">
      <inkml:trace xmlns:inkml="http://www.w3.org/2003/InkML" xml:id="stk9" contextRef="#ctx0" brushRef="#br0">6866 5318 0,'0'0'15,"0"0"-15,112 4 16,-32 4 -16,12 -12 31,16 0 -31,28 20 16,4 0 -16,-20 8 15,4 -8 -15,-20 -16 16,36 -60 -16,-140 60 31,0 0 -31,0 0 0</inkml:trace>
    </iact:actionData>
  </iact:action>
  <iact:action type="add" startTime="15393">
    <iact:property name="dataType"/>
    <iact:actionData xml:id="d10">
      <inkml:trace xmlns:inkml="http://www.w3.org/2003/InkML" xml:id="stk10" contextRef="#ctx0" brushRef="#br0">8430 4298 0,'0'0'31,"0"0"-31,-124 44 0,76 4 16,8 24 -16,8 28 31,4 32 -15,-4 16 -16,0 -8 0,0 24 16,24 4 -16,-4 -4 31,32 -8 -31,24 8 0,20 -28 15,16 -28 -15,0 -44 32,4 -40 -32,-84 -24 15,0 0 -15,0 0 16</inkml:trace>
    </iact:actionData>
  </iact:action>
  <iact:action type="add" startTime="15784">
    <iact:property name="dataType"/>
    <iact:actionData xml:id="d11">
      <inkml:trace xmlns:inkml="http://www.w3.org/2003/InkML" xml:id="stk11" contextRef="#ctx0" brushRef="#br0">8802 4786 0,'0'0'31,"0"0"-31,0 0 0,0 0 29,-16 152 -29,20 -92 0,8 -4 16,-4 -12 -16,16 -4 31,4 -16 -31,16 16 16,8 -20 -1,24 -28 -15,8 -12 0,20 -4 32,16 8 -32,-20 4 0,-32 12 15,-20 16 -15,-12 20 32,-20 12 -32,-24 8 15,-20 16 -15,-8 -4 16,-20 4 -16,-24 16 31,-16 8 -31,-8 -20 0,8 -12 31,16 -24 -31,4 -8 0,8 -16 16,16 -40 -16,20 -8 31,32 32 -31,0 0 0,0 0 0</inkml:trace>
    </iact:actionData>
  </iact:action>
  <iact:action type="add" startTime="16313">
    <iact:property name="dataType"/>
    <iact:actionData xml:id="d12">
      <inkml:trace xmlns:inkml="http://www.w3.org/2003/InkML" xml:id="stk12" contextRef="#ctx0" brushRef="#br0">8930 4798 0,'0'0'31,"0"0"-31,0 0 0,0 0 31,116 64 -31,-40 -60 0,8 0 15,12 -24 -15,4 -4 31,-4 8 -31,-16 12 0,-28 -32 32,-52 36 -32,0 0 0,0 0 15</inkml:trace>
    </iact:actionData>
  </iact:action>
  <iact:action type="add" startTime="16625">
    <iact:property name="dataType"/>
    <iact:actionData xml:id="d13">
      <inkml:trace xmlns:inkml="http://www.w3.org/2003/InkML" xml:id="stk13" contextRef="#ctx0" brushRef="#br0">9438 4230 0,'0'0'15,"0"0"-15,120 28 0,-4 20 31,24 16 -31,32 52 16,-16 4 -16,-8 32 0,-32 36 31,-48 40 -31,-48 -16 16,-56 12 -16,-40 -36 16,-56 -40 -16,132 -148 31,0 0 -31,0 0 0</inkml:trace>
    </iact:actionData>
  </iact:action>
  <iact:action type="add" startTime="17342">
    <iact:property name="dataType"/>
    <iact:actionData xml:id="d14">
      <inkml:trace xmlns:inkml="http://www.w3.org/2003/InkML" xml:id="stk14" contextRef="#ctx0" brushRef="#br0">14942 2594 0,'0'0'16,"0"0"-16,132 56 0,-20 -12 31,4 0 -31,16 8 16,0 4 -16,28 20 15,-4 4 -15,36 24 32,12 0 -32,0 -8 0,-8 -12 15,12 -16 -15,0 0 32,0 -16 -32,8 0 15,-36 12 -15,-56 -24 16,-44 -16 -16,-24 -20 31,-4 -8 -31,-52 4 0,0 0 0,0 0 31</inkml:trace>
    </iact:actionData>
  </iact:action>
  <iact:action type="add" startTime="18074">
    <iact:property name="dataType"/>
    <iact:actionData xml:id="d15">
      <inkml:trace xmlns:inkml="http://www.w3.org/2003/InkML" xml:id="stk15" contextRef="#ctx0" brushRef="#br0">17002 4370 0,'0'0'15,"0"0"-15,0 0 16,0 0 -16,72 -12 31,-40 68 -31,0 44 0,0 52 16,-16 16 -1,-12 4 -15,8 -12 16,-16 -8 -16,-8 -8 31,-20 -20 -31,32 -124 0,0 0 32,0 0 -32</inkml:trace>
    </iact:actionData>
  </iact:action>
  <iact:action type="add" startTime="18386">
    <iact:property name="dataType"/>
    <iact:actionData xml:id="d16">
      <inkml:trace xmlns:inkml="http://www.w3.org/2003/InkML" xml:id="stk16" contextRef="#ctx0" brushRef="#br0">16962 4362 0,'0'0'31,"0"0"-31,64 44 0,-4 -36 16,16 4 -16,28 -4 31,4 16 -15,4 -28 -16,-8 4 0,-16 -4 16,-20 -8 -16,-68 12 31,0 0 -31,0 0 0</inkml:trace>
    </iact:actionData>
  </iact:action>
  <iact:action type="add" startTime="18683">
    <iact:property name="dataType"/>
    <iact:actionData xml:id="d17">
      <inkml:trace xmlns:inkml="http://www.w3.org/2003/InkML" xml:id="stk17" contextRef="#ctx0" brushRef="#br0">16938 5242 0,'0'0'31,"0"0"-31,112 -20 0,-44 16 32,12 0 -32,28 -16 0,-8 -12 31,-8 4 -31,-12 8 0,-80 20 15,0 0 -15,0 0 0</inkml:trace>
    </iact:actionData>
  </iact:action>
  <iact:action type="add" startTime="19009">
    <iact:property name="dataType"/>
    <iact:actionData xml:id="d18">
      <inkml:trace xmlns:inkml="http://www.w3.org/2003/InkML" xml:id="stk18" contextRef="#ctx0" brushRef="#br0">18526 4178 0,'0'0'31,"0"0"-31,-80 128 16,32 -40 -16,0 -12 16,-16 36 -1,0 32 -15,12 8 16,16 24 -16,4 -4 31,40 -20 -31,12 -12 0,28 -20 31,16 -20 -31,32 -48 0,32 -56 32,-128 4 -32,0 0 0,0 0 15</inkml:trace>
    </iact:actionData>
  </iact:action>
  <iact:action type="add" startTime="19322">
    <iact:property name="dataType"/>
    <iact:actionData xml:id="d19">
      <inkml:trace xmlns:inkml="http://www.w3.org/2003/InkML" xml:id="stk19" contextRef="#ctx0" brushRef="#br0">18834 4450 0,'0'0'31,"0"0"-31,0 0 16,8 112 -16,-4 -48 15,12 28 -15,-16 24 16,0 12 -1,-8 -20 -15,0 -12 32,-4 -28 -32,0 -12 0,16 -12 15,8 -8 -15,8 -16 32,28 -20 -32,0 -4 15,20 -24 -15,12 0 16,8 -8 -16,-8 -4 30,-16 -16 -30,-12 -4 0,-32 8 31,-8 36 -31,-12 16 0,0 0 16,0 0 -16</inkml:trace>
    </iact:actionData>
  </iact:action>
  <iact:action type="add" startTime="19727">
    <iact:property name="dataType"/>
    <iact:actionData xml:id="d20">
      <inkml:trace xmlns:inkml="http://www.w3.org/2003/InkML" xml:id="stk20" contextRef="#ctx0" brushRef="#br0">19218 4706 0,'0'0'16,"0"0"-16,0 0 31,0 0 -31,36 188 0,-24 -76 31,12 28 -31,-12 0 16,4 -16 -16,12 8 0,-4 -12 31,-24 -16 -31,-20 -40 0,-16 -32 31,36 -32 -31,0 0 0,0 0 31</inkml:trace>
    </iact:actionData>
  </iact:action>
  <iact:action type="add" startTime="20069">
    <iact:property name="dataType"/>
    <iact:actionData xml:id="d21">
      <inkml:trace xmlns:inkml="http://www.w3.org/2003/InkML" xml:id="stk21" contextRef="#ctx0" brushRef="#br0">19358 4186 0,'0'0'15,"0"0"-15,76 32 16,-8 0 -16,20 24 31,40 20 -15,-4 36 -16,-8 4 0,-24 8 15,-12 32 -15,-40 20 32,-36 36 -32,-44 4 0,-76 20 15,116 -236 -15,0 0 0,0 0 32</inkml:trace>
    </iact:actionData>
  </iact:action>
  <iact:action type="add" startTime="26114">
    <iact:property name="dataType"/>
    <iact:actionData xml:id="d22">
      <inkml:trace xmlns:inkml="http://www.w3.org/2003/InkML" xml:id="stk22" contextRef="#ctx0" brushRef="#br0">6194 7198 0,'0'0'31,"-188"160"-31,52 -36 15,-20 28 -15,0 -8 16,8 0 -16,8 -16 16,-4 -16 -16,12 12 31,0 4 -31,24 -8 16,4 -20 -16,16 -20 15,28 -24 -15,0 -16 31,20 -8 -31,28 -20 0,0 -36 16,12 24 0,0 0 -16,0 0 0</inkml:trace>
    </iact:actionData>
  </iact:action>
  <iact:action type="add" startTime="27439">
    <iact:property name="dataType"/>
    <iact:actionData xml:id="d23">
      <inkml:trace xmlns:inkml="http://www.w3.org/2003/InkML" xml:id="stk23" contextRef="#ctx0" brushRef="#br0">2578 10442 0,'0'0'15,"-36"228"-15,28 -36 25,-12 -24 -9,20 -80 -16,24 -40 31,-24 -48 -31,0 0 0,0 0 15</inkml:trace>
    </iact:actionData>
  </iact:action>
  <iact:action type="add" startTime="27791">
    <iact:property name="dataType"/>
    <iact:actionData xml:id="d24">
      <inkml:trace xmlns:inkml="http://www.w3.org/2003/InkML" xml:id="stk24" contextRef="#ctx0" brushRef="#br0">2690 9794 0,'0'0'16,"128"-36"-16,-16 -40 31,12 12 -31,12 -4 16,-32 16 -16,-36 8 0,-68 44 31,0 0 -31,0 0 0</inkml:trace>
    </iact:actionData>
  </iact:action>
  <iact:action type="add" startTime="28087">
    <iact:property name="dataType"/>
    <iact:actionData xml:id="d25">
      <inkml:trace xmlns:inkml="http://www.w3.org/2003/InkML" xml:id="stk25" contextRef="#ctx0" brushRef="#br0">2450 10478 0,'0'0'16,"0"0"-16,124 8 31,-20 -20 -31,64 -16 0,-4 -28 31,8 -28 -31,-8 16 0,-24 -4 16,-140 72 -16,0 0 0,0 0 31</inkml:trace>
    </iact:actionData>
  </iact:action>
  <iact:action type="add" startTime="28525">
    <iact:property name="dataType"/>
    <iact:actionData xml:id="d26">
      <inkml:trace xmlns:inkml="http://www.w3.org/2003/InkML" xml:id="stk26" contextRef="#ctx0" brushRef="#br0">3986 9178 0,'0'0'19,"-32"112"-19,0 4 32,0 12 -32,-20 28 15,28 -4 -15,0 12 16,8 16 -16,0 16 31,36 4 -31,8 -28 0,20 -48 31,0 -28 -31,24 -48 0,-16 -28 32,-56 -20 -32,0 0 0,0 0 0</inkml:trace>
    </iact:actionData>
  </iact:action>
  <iact:action type="add" startTime="28841">
    <iact:property name="dataType"/>
    <iact:actionData xml:id="d27">
      <inkml:trace xmlns:inkml="http://www.w3.org/2003/InkML" xml:id="stk27" contextRef="#ctx0" brushRef="#br0">4470 9414 0,'0'0'16,"0"0"-16,-52 116 31,32 -4 -31,4 -16 0,-4 0 16,12 8 -1,-8 28 -15,0 -20 32,20 0 -32,-4 -44 0,16 -36 15,-4 -4 -15,12 -12 32,16 -8 -32,16 -8 0,0 -12 31,4 0 -31,8 -16 0,8 16 31,-8 0 -31,-28 -4 0,-28 8 16,-12 8 -16,0 0 0,0 0 0</inkml:trace>
    </iact:actionData>
  </iact:action>
  <iact:action type="add" startTime="29216">
    <iact:property name="dataType"/>
    <iact:actionData xml:id="d28">
      <inkml:trace xmlns:inkml="http://www.w3.org/2003/InkML" xml:id="stk28" contextRef="#ctx0" brushRef="#br0">4858 9834 0,'0'0'32,"0"0"-32,0 0 15,0 0 -15,32 144 16,4 -40 -16,-12 24 15,-4 0 1,-4 0 -16,8 -32 16,12 -4 -16,12 -60 31,-48 -32 -31,0 0 0,0 0 0</inkml:trace>
    </iact:actionData>
  </iact:action>
  <iact:action type="add" startTime="29498">
    <iact:property name="dataType"/>
    <iact:actionData xml:id="d29">
      <inkml:trace xmlns:inkml="http://www.w3.org/2003/InkML" xml:id="stk29" contextRef="#ctx0" brushRef="#br0">4966 9330 0,'0'0'31,"0"0"-31,0 0 0,0 0 31,120 60 -31,-24 -16 0,36 24 16,16 36 -1,-24 8 -15,-12 32 16,-40 -8 -16,-52 8 31,-48 32 -31,-52 28 0,-56 -4 31,136 -200 -31,0 0 0,0 0 0</inkml:trace>
    </iact:actionData>
  </iact:action>
  <iact:action type="add" startTime="30165">
    <iact:property name="dataType"/>
    <iact:actionData xml:id="d30">
      <inkml:trace xmlns:inkml="http://www.w3.org/2003/InkML" xml:id="stk30" contextRef="#ctx0" brushRef="#br0">9386 6698 0,'0'0'32,"88"68"-32,4 8 0,4 12 15,0 0 1,20 16 -16,28 12 16,-12 -16 -16,8 8 31,-20 -8 -31,-12 -12 0,4 -8 15,40 20 -15,-32 -8 32,-40 -24 -32,-20 -28 0,-20 -32 31,24 -32 -31,-64 24 0,0 0 0,0 0 31</inkml:trace>
    </iact:actionData>
  </iact:action>
  <iact:action type="add" startTime="30619">
    <iact:property name="dataType"/>
    <iact:actionData xml:id="d31">
      <inkml:trace xmlns:inkml="http://www.w3.org/2003/InkML" xml:id="stk31" contextRef="#ctx0" brushRef="#br0">10602 8894 0,'0'0'30,"64"136"-30,-28 36 0,4 0 31,-8 4 -31,-16 -8 16,-24 -4 -16,-8 -20 15,16 -144 -15,0 0 32,0 0 -32</inkml:trace>
    </iact:actionData>
  </iact:action>
  <iact:action type="add" startTime="30883">
    <iact:property name="dataType"/>
    <iact:actionData xml:id="d32">
      <inkml:trace xmlns:inkml="http://www.w3.org/2003/InkML" xml:id="stk32" contextRef="#ctx0" brushRef="#br0">10370 8894 0,'0'0'31,"0"0"-31,80 16 0,-24 -16 16,24 4 -16,12 -12 16,20 20 -1,0 -4 -15,-8 0 32,-12 -8 -32,0 -16 0,-12 12 15,-80 4 -15,0 0 0,0 0 31</inkml:trace>
    </iact:actionData>
  </iact:action>
  <iact:action type="add" startTime="31179">
    <iact:property name="dataType"/>
    <iact:actionData xml:id="d33">
      <inkml:trace xmlns:inkml="http://www.w3.org/2003/InkML" xml:id="stk33" contextRef="#ctx0" brushRef="#br0">10438 9602 0,'0'0'31,"0"0"-31,96 -32 16,-16 0 -16,28 20 16,28 0 -1,20 -16 -15,4 0 16,-16 0 -16,-44 -4 15,-48 -52 -15,-52 84 32,0 0 -32,0 0 15</inkml:trace>
    </iact:actionData>
  </iact:action>
  <iact:action type="add" startTime="31476">
    <iact:property name="dataType"/>
    <iact:actionData xml:id="d34">
      <inkml:trace xmlns:inkml="http://www.w3.org/2003/InkML" xml:id="stk34" contextRef="#ctx0" brushRef="#br0">11706 8726 0,'0'0'31,"0"0"-31,0 0 16,-36 152 -16,40 -52 15,-4 12 -15,28 48 32,32 -4 -32,12 -16 15,20 0 -15,4 -36 16,-16 -44 -16,-80 -60 31,0 0 -31,0 0 0</inkml:trace>
    </iact:actionData>
  </iact:action>
  <iact:action type="add" startTime="31819">
    <iact:property name="dataType"/>
    <iact:actionData xml:id="d35">
      <inkml:trace xmlns:inkml="http://www.w3.org/2003/InkML" xml:id="stk35" contextRef="#ctx0" brushRef="#br0">12066 8894 0,'0'0'31,"0"0"-31,0 0 0,112 -92 31,-24 28 -31,16 12 0,0 -4 16,12 4 -16,-16 28 31,-12 28 -31,-48 48 16,-24 32 -16,-44 40 15,-24 4 -15,-28 4 32,20 -8 -32,12 -32 0,8 -32 31,16 -32 -31,8 -28 0,16 -16 15,0 -16 1,48 -8 -16,8 -8 16,16 -12 -16,0 12 31,8 12 -31,0 16 16,4 24 -16,-16 16 15,-4 16 -15,-20 16 31,-24 32 -31,-28 0 0,-20 4 32,-28 4 -32,-12 -8 0,-20 0 15,-8 -16 -15,16 -24 46,-8 -24 -46,24 -8 0,-4 -16 15,20 -4 -15,24 -4 31,32 -36 -31,-8 48 16,0 0 -16,0 0 16</inkml:trace>
    </iact:actionData>
  </iact:action>
  <iact:action type="add" startTime="32551">
    <iact:property name="dataType"/>
    <iact:actionData xml:id="d36">
      <inkml:trace xmlns:inkml="http://www.w3.org/2003/InkML" xml:id="stk36" contextRef="#ctx0" brushRef="#br0">13022 8366 0,'0'0'16,"0"0"-16,0 0 16,76 12 -16,4 32 31,28 16 -31,8 24 16,4 32 -16,0 4 15,-24 44 -15,-52 32 31,-60 -12 -31,-60 4 0,-68 20 16,-92 12 -16,236 -220 31,0 0 -31,0 0 0</inkml:trace>
    </iact:actionData>
  </iact:action>
  <iact:action type="add" startTime="37000">
    <iact:property name="dataType"/>
    <iact:actionData xml:id="d37">
      <inkml:trace xmlns:inkml="http://www.w3.org/2003/InkML" xml:id="stk37" contextRef="#ctx0" brushRef="#br0">1550 12670 0,'-92'48'31,"92"-48"-31,-108 36 16,40 20 -16,16 -16 16,20 16 -1,-8 8 -15,40 -64 16,0 0 -16,0 0 31</inkml:trace>
    </iact:actionData>
  </iact:action>
  <iact:action type="add" startTime="37561">
    <iact:property name="dataType"/>
    <iact:actionData xml:id="d38">
      <inkml:trace xmlns:inkml="http://www.w3.org/2003/InkML" xml:id="stk38" contextRef="#ctx0" brushRef="#br0">458 13366 0,'0'0'16,"0"0"-16,0 0 15,-16 160 -15,24 -68 16,-8 36 -16,0 20 31,0 20 -31,4 -4 16,4 0 -16,-8 -24 15,-8 -12 -15,8 -40 32,-32 -68 -32,20 -28 0,12 8 0,0 0 31,0 0 -31</inkml:trace>
    </iact:actionData>
  </iact:action>
  <iact:action type="add" startTime="37889">
    <iact:property name="dataType"/>
    <iact:actionData xml:id="d39">
      <inkml:trace xmlns:inkml="http://www.w3.org/2003/InkML" xml:id="stk39" contextRef="#ctx0" brushRef="#br0">290 13606 0,'0'0'16,"0"0"-16,0 0 15,0 0 -15,0 0 0,0 0 0,104 60 32,-8 -56 -1,0 -12 -31,16 0 16,-12 -20 -16,-4 0 15,-20 4 -15,4 0 15,-28 12 -15,-44 28 31,-8 -16 -31,0 0 0,0 0 0</inkml:trace>
    </iact:actionData>
  </iact:action>
  <iact:action type="add" startTime="38248">
    <iact:property name="dataType"/>
    <iact:actionData xml:id="d40">
      <inkml:trace xmlns:inkml="http://www.w3.org/2003/InkML" xml:id="stk40" contextRef="#ctx0" brushRef="#br0">510 14086 0,'0'0'15,"0"0"-15,68 68 31,-20 -48 -31,12 0 0,12 -12 16,16 -36 -16,20 -12 31,28 -44 -31,4 -12 16,-140 96 -16,0 0 0,0 0 16</inkml:trace>
    </iact:actionData>
  </iact:action>
  <iact:action type="add" startTime="38575">
    <iact:property name="dataType"/>
    <iact:actionData xml:id="d41">
      <inkml:trace xmlns:inkml="http://www.w3.org/2003/InkML" xml:id="stk41" contextRef="#ctx0" brushRef="#br0">1546 13454 0,'0'0'15,"0"0"-15,0 0 32,-36 112 -32,40 -12 0,8 56 15,12 20 1,24 8 -16,16 -20 15,16 -16 -15,4 -52 32,36 -60 -32,-120 -36 0,0 0 31,0 0 -31</inkml:trace>
    </iact:actionData>
  </iact:action>
  <iact:action type="add" startTime="38903">
    <iact:property name="dataType"/>
    <iact:actionData xml:id="d42">
      <inkml:trace xmlns:inkml="http://www.w3.org/2003/InkML" xml:id="stk42" contextRef="#ctx0" brushRef="#br0">1938 13750 0,'0'0'15,"0"0"-15,0 0 32,0 0 -32,0 0 0,100 -96 15,-40 24 -15,8 12 32,8 24 -32,-4 0 15,-16 32 -15,-16 32 16,-12 24 -16,-16 20 31,-16 12 -31,-8 4 0,-8 -28 31,-16 -16 -31,12 -4 0,12 -32 32,12 -8 -32,8 0 0,16 0 31,4 -48 -31,16 28 0,16 0 15,12 12 -15,4 4 32,-12 12 -32,-20 8 15,-28 28 -15,-8 24 16,-20 12 -16,-12 -12 31,-36 12 -31,-4 -8 0,-16 -8 31,-8 -20 -31,-4 -16 0,-12 0 16,36 -40 -16,68 12 31,0 0 -31,0 0 0</inkml:trace>
    </iact:actionData>
  </iact:action>
  <iact:action type="add" startTime="39434">
    <iact:property name="dataType"/>
    <iact:actionData xml:id="d43">
      <inkml:trace xmlns:inkml="http://www.w3.org/2003/InkML" xml:id="stk43" contextRef="#ctx0" brushRef="#br0">2542 13238 0,'0'0'16,"0"0"-16,0 0 31,0 0 -31,92 -8 0,-32 52 31,12 -20 -31,28 48 0,16 8 16,-24 64 -16,-24 4 31,-44 28 -31,-36 -4 0,-40 20 31,-40 -12 -31,-40 -60 0,132 -120 32,0 0 -32,0 0 0</inkml:trace>
    </iact:actionData>
  </iact:action>
  <iact:action type="add" startTime="40153">
    <iact:property name="dataType"/>
    <iact:actionData xml:id="d44">
      <inkml:trace xmlns:inkml="http://www.w3.org/2003/InkML" xml:id="stk44" contextRef="#ctx0" brushRef="#br0">5118 11518 0,'0'0'15,"0"0"-15,0 0 0,148 84 32,-36 -12 -32,0 4 15,20 8 -15,-8 8 16,12 -4 -16,4 0 16,8 -4 -16,-20 -4 31,0 0 -31,-12 -20 15,-20 -16 -15,-32 -12 16,-24 -24 -16,-40 -8 31,0 0 -31,0 0 0</inkml:trace>
    </iact:actionData>
  </iact:action>
  <iact:action type="add" startTime="40684">
    <iact:property name="dataType"/>
    <iact:actionData xml:id="d45">
      <inkml:trace xmlns:inkml="http://www.w3.org/2003/InkML" xml:id="stk45" contextRef="#ctx0" brushRef="#br0">6618 13114 0,'0'0'21,"0"0"-21,0 0 31,28 108 -31,-12 0 0,4 28 16,4 28 -1,0 -4 -15,0 16 16,4 -4 -16,16 -24 31,0 -20 -31,-44 -128 0,0 0 0,0 0 31</inkml:trace>
    </iact:actionData>
  </iact:action>
  <iact:action type="add" startTime="40970">
    <iact:property name="dataType"/>
    <iact:actionData xml:id="d46">
      <inkml:trace xmlns:inkml="http://www.w3.org/2003/InkML" xml:id="stk46" contextRef="#ctx0" brushRef="#br0">6590 13118 0,'0'0'32,"0"0"-32,0 0 15,108 28 -15,-28 -28 16,36 -24 -16,8 -4 31,0 8 -31,-12 -12 0,-12 20 31,-12 -4 -31,-16 16 0,-4 12 32,-68 -12 -32,0 0 0,0 0 0</inkml:trace>
    </iact:actionData>
  </iact:action>
  <iact:action type="add" startTime="41272">
    <iact:property name="dataType"/>
    <iact:actionData xml:id="d47">
      <inkml:trace xmlns:inkml="http://www.w3.org/2003/InkML" xml:id="stk47" contextRef="#ctx0" brushRef="#br0">6574 13862 0,'0'0'31,"0"0"-31,68 16 0,-8 -28 0,20 -12 31,56 -28 -31,20 12 16,0 -8 -16,-28 16 16,-20 16 -16,0 12 15,-28 20 -15,-80 -16 31,0 0 -31,0 0 0</inkml:trace>
    </iact:actionData>
  </iact:action>
  <iact:action type="add" startTime="41631">
    <iact:property name="dataType"/>
    <iact:actionData xml:id="d48">
      <inkml:trace xmlns:inkml="http://www.w3.org/2003/InkML" xml:id="stk48" contextRef="#ctx0" brushRef="#br0">8242 12834 0,'0'0'31,"0"0"-31,-76 76 0,36 -4 32,4 28 -32,4 24 0,8 12 31,12 0 -31,4 20 0,12 28 16,36 8 -16,20 -28 31,16 -36 -31,-8 -28 15,-12 -24 -15,-28 -64 16,-28 -12 -16,0 0 0,0 0 31</inkml:trace>
    </iact:actionData>
  </iact:action>
  <iact:action type="add" startTime="41975">
    <iact:property name="dataType"/>
    <iact:actionData xml:id="d49">
      <inkml:trace xmlns:inkml="http://www.w3.org/2003/InkML" xml:id="stk49" contextRef="#ctx0" brushRef="#br0">8498 13202 0,'0'0'31,"0"0"-31,72 -32 0,-24 20 16,20 8 -16,12 -4 31,-8 16 -31,-4 44 16,-12 16 -16,-24 8 15,-28 28 -15,-20 12 32,-28 20 -32,-4 -20 0,-16 -16 31,0 -16 -31,-4 -32 0,8 -16 15,8 -20 -15,24 -8 32,24 -16 -32,4 -4 0,68 -16 31,12 0 -31,32 -16 0,24 -8 31,-4 -8 -31,-28 12 0,4 20 31,-8 4 -31,-12 0 0,-88 24 16,0 0 -16,0 0 0</inkml:trace>
    </iact:actionData>
  </iact:action>
  <iact:action type="add" startTime="42475">
    <iact:property name="dataType"/>
    <iact:actionData xml:id="d50">
      <inkml:trace xmlns:inkml="http://www.w3.org/2003/InkML" xml:id="stk50" contextRef="#ctx0" brushRef="#br0">9010 12738 0,'0'0'31,"0"0"-31,100 24 0,-36 4 16,40 28 -16,20 4 31,12 48 -31,-20 4 0,-32 28 31,-28 16 -31,-32 40 0,-52 20 32,-72 -4 -32,-24 -20 0,124 -192 15,0 0 -15,0 0 0</inkml:trace>
    </iact:actionData>
  </iact:action>
  <iact:action type="add" startTime="45888">
    <iact:property name="dataType"/>
    <iact:actionData xml:id="d51">
      <inkml:trace xmlns:inkml="http://www.w3.org/2003/InkML" xml:id="stk51" contextRef="#ctx0" brushRef="#br0">850 16018 0,'0'0'16,"8"112"-16,0 -20 31,-4 20 -31,0 -8 0,-16 -28 29,12 -76 -29,0 0 0,0 0 16</inkml:trace>
    </iact:actionData>
  </iact:action>
  <iact:action type="add" startTime="46433">
    <iact:property name="dataType"/>
    <iact:actionData xml:id="d52">
      <inkml:trace xmlns:inkml="http://www.w3.org/2003/InkML" xml:id="stk52" contextRef="#ctx0" brushRef="#br0">226 17698 0,'0'0'31,"24"200"-31,-24 0 0,12 12 31,0 -28 -31,-8 -12 0,4 -16 15,-8 -24 -15,4 -28 31,-16 -12 -31,12 -92 0,0 0 32,0 0 -32</inkml:trace>
    </iact:actionData>
  </iact:action>
  <iact:action type="add" startTime="46698">
    <iact:property name="dataType"/>
    <iact:actionData xml:id="d53">
      <inkml:trace xmlns:inkml="http://www.w3.org/2003/InkML" xml:id="stk53" contextRef="#ctx0" brushRef="#br0">42 17926 0,'0'0'15,"0"0"-15,0 0 32,84 -12 -32,-4 4 0,-8 -8 15,40 4 -15,4 -24 31,4 4 -31,-24 24 0,12 4 32,-24 16 -32,-32 12 0,-52 -24 31,0 0 -31,0 0 0</inkml:trace>
    </iact:actionData>
  </iact:action>
  <iact:action type="add" startTime="47025">
    <iact:property name="dataType"/>
    <iact:actionData xml:id="d54">
      <inkml:trace xmlns:inkml="http://www.w3.org/2003/InkML" xml:id="stk54" contextRef="#ctx0" brushRef="#br0">314 18298 0,'0'0'15,"0"0"-15,0 0 32,0 0 -32,0 0 0,0 0 0,112 84 31,-40 -36 -31,-4 -8 16,28 12 -1,0 0 -15,-96 -52 16,0 0 -16,0 0 15</inkml:trace>
    </iact:actionData>
  </iact:action>
  <iact:action type="add" startTime="47415">
    <iact:property name="dataType"/>
    <iact:actionData xml:id="d55">
      <inkml:trace xmlns:inkml="http://www.w3.org/2003/InkML" xml:id="stk55" contextRef="#ctx0" brushRef="#br0">1082 17654 0,'0'0'16,"-4"104"-16,-12 -12 31,8 4 -31,4 24 0,20 32 16,20 28 -16,24 -4 31,40 -12 -31,-8 -32 0,4 -36 45,-96 -96 -45,0 0 0,0 0 0</inkml:trace>
    </iact:actionData>
  </iact:action>
  <iact:action type="add" startTime="47758">
    <iact:property name="dataType"/>
    <iact:actionData xml:id="d56">
      <inkml:trace xmlns:inkml="http://www.w3.org/2003/InkML" xml:id="stk56" contextRef="#ctx0" brushRef="#br0">1594 18026 0,'0'0'15,"0"0"-15,0 0 31,68 -44 -31,-12 32 0,24 -12 32,0 24 -32,0 0 0,8 24 15,-8 40 -15,-32 12 32,-32 24 -32,-16 0 15,-28 16 -15,-12 -12 16,-24 -16 -16,-16 -20 31,0 -28 -31,36 12 0,-8 -28 16,28 -16 -16,4 -12 31,20 -8 -31,56 -4 16,-4 -20 -16,16 8 15,16 8 -15,28 -24 31,16 8 -31,-12 8 0,-20 8 21,-20 -12 -21,0 12 0,-76 20 31,0 0 -31,0 0 0</inkml:trace>
    </iact:actionData>
  </iact:action>
  <iact:action type="add" startTime="48247">
    <iact:property name="dataType"/>
    <iact:actionData xml:id="d57">
      <inkml:trace xmlns:inkml="http://www.w3.org/2003/InkML" xml:id="stk57" contextRef="#ctx0" brushRef="#br0">2266 17690 0,'0'0'31,"84"40"-31,-8 4 15,16 4 -15,16 12 16,8 20 -16,-20 32 31,-16 20 -31,-32 28 16,-52 -8 -16,-56 20 16,-36 -12 -16,96 -160 31,0 0 -31,0 0 0</inkml:trace>
    </iact:actionData>
  </iact:action>
  <iact:action type="add" startTime="48824">
    <iact:property name="dataType"/>
    <iact:actionData xml:id="d58">
      <inkml:trace xmlns:inkml="http://www.w3.org/2003/InkML" xml:id="stk58" contextRef="#ctx0" brushRef="#br0">3102 15722 0,'0'0'31,"0"0"-31,68 44 0,20 8 31,16 24 -31,16 -8 16,0 -8 -16,16 32 0,4 -8 31,20 20 -31,-12 4 0,-24 -8 31,-16 -16 -31,-12 4 0,4 -8 16,-24 -20 -16,-24 -12 31,-52 -48 -31,0 0 0,0 0 0</inkml:trace>
    </iact:actionData>
  </iact:action>
  <iact:action type="add" startTime="49603">
    <iact:property name="dataType"/>
    <iact:actionData xml:id="d59">
      <inkml:trace xmlns:inkml="http://www.w3.org/2003/InkML" xml:id="stk59" contextRef="#ctx0" brushRef="#br0">5054 17366 0,'0'0'16,"0"0"-16,0 0 36,12 120 -36,16 -24 0,0 28 15,-8 -4 1,0 32 -16,-4 0 16,0 8 -16,-12 -20 31,0 -20 -31,-8 -32 16,-32 -32 -16,36 -56 15,0 0 -15,0 0 0</inkml:trace>
    </iact:actionData>
  </iact:action>
  <iact:action type="add" startTime="49983">
    <iact:property name="dataType"/>
    <iact:actionData xml:id="d60">
      <inkml:trace xmlns:inkml="http://www.w3.org/2003/InkML" xml:id="stk60" contextRef="#ctx0" brushRef="#br0">5302 17534 0,'0'0'16,"168"16"-16,-24 -20 15,-48 4 1,-96 0 -16,0 0 15,0 0 -15</inkml:trace>
    </iact:actionData>
  </iact:action>
  <iact:action type="add" startTime="50248">
    <iact:property name="dataType"/>
    <iact:actionData xml:id="d61">
      <inkml:trace xmlns:inkml="http://www.w3.org/2003/InkML" xml:id="stk61" contextRef="#ctx0" brushRef="#br0">5038 18006 0,'0'0'15,"0"0"-15,0 0 31,120 12 -31,-36 0 0,40 -4 16,24 4 0,0 -12 -16,-36 -36 15,-40 -4 -15,-72 40 32,0 0 -32,0 0 15</inkml:trace>
    </iact:actionData>
  </iact:action>
  <iact:action type="add" startTime="50730">
    <iact:property name="dataType"/>
    <iact:actionData xml:id="d62">
      <inkml:trace xmlns:inkml="http://www.w3.org/2003/InkML" xml:id="stk62" contextRef="#ctx0" brushRef="#br0">6446 17250 0,'0'0'16,"0"0"-16,-76 144 15,48 -64 -15,12 44 16,-4 20 -1,20 20 -15,24 0 32,8 -12 -32,36 8 0,24 -8 15,20 -28 -15,8 -56 32,8 -44 -32,-48 -36 0,-80 12 31,0 0 -31,0 0 0</inkml:trace>
    </iact:actionData>
  </iact:action>
  <iact:action type="add" startTime="51105">
    <iact:property name="dataType"/>
    <iact:actionData xml:id="d63">
      <inkml:trace xmlns:inkml="http://www.w3.org/2003/InkML" xml:id="stk63" contextRef="#ctx0" brushRef="#br0">6998 17286 0,'0'0'16,"0"0"-16,0 0 31,12 156 -31,4 -68 0,12 28 15,8 12 1,-16 28 -16,-16 0 31,-4 4 -31,-8 -4 0,8 -156 32,0 0 -32,0 0 0</inkml:trace>
    </iact:actionData>
  </iact:action>
  <iact:action type="add" startTime="51449">
    <iact:property name="dataType"/>
    <iact:actionData xml:id="d64">
      <inkml:trace xmlns:inkml="http://www.w3.org/2003/InkML" xml:id="stk64" contextRef="#ctx0" brushRef="#br0">7018 17122 0,'0'0'31,"0"0"-31,84 -52 0,-20 64 31,20 16 -31,8 0 0,12 24 31,4 28 -31,0 16 0,0 32 32,-12 44 -32,-56 40 0,-64 56 31,-60 8 -31,84 -276 0,0 0 16,0 0 -16</inkml:trace>
    </iact:actionData>
  </iact:action>
  <iact:action type="add" startTime="59570">
    <iact:property name="dataType"/>
    <iact:actionData xml:id="d65">
      <inkml:trace xmlns:inkml="http://www.w3.org/2003/InkML" xml:id="stk65" contextRef="#ctx0" brushRef="#br1">1466 19962 0,'-96'64'31,"96"-64"-31,0 0 16,0 0 -16,0 0 0,0 0 0,64 140 46,-40 -100 -46,-16 16 16,12 16 -16,0 32 30,0 0 -30,-16 24 0,16 -4 16,-12 -20 -16,4 4 31,4 12 -31,4 -28 16,-8 -20 -16,-12 -20 15,-16 -32 -15,-12 -20 32,12 -12 -32,16 12 0,0 0 0,0 0 0</inkml:trace>
    </iact:actionData>
  </iact:action>
  <iact:action type="add" startTime="63488">
    <iact:property name="dataType"/>
    <iact:actionData xml:id="d66">
      <inkml:trace xmlns:inkml="http://www.w3.org/2003/InkML" xml:id="stk66" contextRef="#ctx0" brushRef="#br1">6418 19702 0,'20'108'46,"-20"-108"-46,0 0 0,44 120 16,-24 -68 -16,8 36 16,-12 -12 -1,-4 4 -15,0 4 16,-4 -12 -16,-4 -4 31,12 -16 -31,-16 -24 16,-8 -4 -16,8 -8 15,-4 0 -15,0 4 32,-4 -20 -32,0 16 0,-24 -16 15,20 0 -15,12 0 0,0 0 32,0 0 -32</inkml:trace>
    </iact:actionData>
  </iact:action>
  <iact:action type="add" startTime="73248">
    <iact:property name="dataType"/>
    <iact:actionData xml:id="d67">
      <inkml:trace xmlns:inkml="http://www.w3.org/2003/InkML" xml:id="stk67" contextRef="#ctx0" brushRef="#br1">4022 14718 0,'0'0'16,"72"-12"-16,-12 40 15,24 -8 -15,4 -12 32,-16 4 -32,-8 0 15,-20 -8 -15,-20 -16 16,0 -20 -16,-24 -24 31,0 56 -31,0 0 0,0 0 0</inkml:trace>
    </iact:actionData>
  </iact:action>
  <iact:action type="add" startTime="74013">
    <iact:property name="dataType"/>
    <iact:actionData xml:id="d68">
      <inkml:trace xmlns:inkml="http://www.w3.org/2003/InkML" xml:id="stk68" contextRef="#ctx0" brushRef="#br1">3746 13970 0,'0'0'16,"0"0"-16,64 -72 15,-40 52 -15,8 -16 32,-4 12 -32,0 4 0,0 -8 31,-8 4 -31,4 12 0,4 -20 16,8 0 -1,-4 16 -15,4 4 31,-8 12 -31,-4 0 0,8 20 16,-12 -4 -16,12 8 31,-12 0 -31,8 4 0,-12 -12 32,12 -4 -32,-12 0 0,4 0 31,-12 12 -31,4 -12 0,0 -4 0,-8 -4 15,-4 12 -15,0 -4 32,0 -4 -32,0 -8 0,0 0 0,0 0 0,-76 100 62,44 -48 -62,0 0 0,-12 8 31,16 -20 -31,-12 24 0,8 16 16,8 -24 -16,-12 12 31,16 -28 -31,-8 0 0,-8 -4 16,20 24 -16,4 16 31,8 -8 -31,-4 0 16,8 -16 -16,-4 -12 15,8 -28 -15,-12 -12 32,8 0 -32,0 0 0,0 0 0</inkml:trace>
    </iact:actionData>
  </iact:action>
  <iact:action type="add" startTime="85201">
    <iact:property name="dataType"/>
    <iact:actionData xml:id="d69">
      <inkml:trace xmlns:inkml="http://www.w3.org/2003/InkML" xml:id="stk69" contextRef="#ctx0" brushRef="#br0">9470 15146 0,'28'168'31,"-28"-168"-31,124 92 16,-32 16 -1,4 4 -15,0 -12 16,-20 0 -16,8 -20 15,-8 4 -15,0 -16 32,0 -12 -32,-16 0 15,-12 -4 -15,-16 -24 16,-12 0 -16,-12 -4 31,0 4 -31,0 -4 0,-12 12 31,8 -8 -31,-4 -28 0,0 0 0,0 0 0</inkml:trace>
    </iact:actionData>
  </iact:action>
  <iact:action type="add" startTime="89341">
    <iact:property name="dataType"/>
    <iact:actionData xml:id="d70">
      <inkml:trace xmlns:inkml="http://www.w3.org/2003/InkML" xml:id="stk70" contextRef="#ctx0" brushRef="#br1">10706 16986 0,'-32'32'32,"32"-32"-32,0 0 15,0 0 -15,0 0 0,0 0 0,0 0 31,0 0 -31,36 104 16,-32 -60 15,0 12 -31,0 16 16,-4 -12 -16,8 16 16,-4 -8 -1,4 4 -15,4 12 16,-8 0 -16,12 16 31,-8 -24 -31,-4 -12 0,-12 4 16,12 -8 -16,-8 -8 31,0 -4 -31,4 -24 16,0 8 -16,12 -4 15,-4 12 -15,-8 8 31,-16 16 -31,16 -64 0,0 0 16,0 0 -16</inkml:trace>
    </iact:actionData>
  </iact:action>
  <iact:action type="add" startTime="96706">
    <iact:property name="dataType"/>
    <iact:actionData xml:id="d71">
      <inkml:trace xmlns:inkml="http://www.w3.org/2003/InkML" xml:id="stk71" contextRef="#ctx0" brushRef="#br1">6290 9494 0,'0'0'15,"0"0"-15,84 -16 16,-56 16 -16,-4 0 31,8 8 -31,-16 -4 0,8 20 16,4 -4 -16,4 20 31,-8 -8 -31,0 0 16,-20 -4 -16,4 12 15,-16 -12 -15,4 -12 32,-20 12 -32,8 0 0,-4 -4 31,-16 0 -31,8 20 15,8 0 -15,0 0 16,-4 -4 -16,12 -8 31,-12 0 -31,4 -4 0,8 8 32,0 -8 -32,12 -12 0,-16 -8 15,4 0 -15,8 -8 0,4 0 16,0 0 -16,32 -56 31,-8 32 -15,12 -16 -16,4 -4 15,8 -20 -15,8 16 32,4 -8 -32,-12 12 0,8 24 31,-16 -12 -31,8 40 0,-12 -4 31,0 8 -31,-24 -4 0,24 12 16,-16 16 -16,0 4 31,-4 4 -31,0 4 0,-12 -12 31,0 4 -31,4 8 0,-4 8 31,-4 -4 -31,4 4 0,-4 -20 32,4 16 -32,-8 -4 0,-4 -8 31,-4 -20 -31,0 4 0,-12 4 16,4 20 -16,-12 4 31,-12 -12 -31,-4 16 0,-4 20 31,-4 -28 -31,16 12 0,-8 -12 16,-8 -4 -16,0 -8 31,4 -4 -31,16 -12 0,-12 -12 31,-4 0 -31,8 -48 0,0 8 31,16 -20 -31,12 24 0,-12 12 16,28 16 -16,0 0 0,0 0 31</inkml:trace>
    </iact:actionData>
  </iact:action>
  <iact:action type="add" startTime="126480">
    <iact:property name="dataType"/>
    <iact:actionData xml:id="d72">
      <inkml:trace xmlns:inkml="http://www.w3.org/2003/InkML" xml:id="stk72" contextRef="#ctx0" brushRef="#br1">12890 11146 0,'0'0'16,"8"108"-16,-16 24 31,-24 -8 -31,-4 -4 15,-8 -16 -15,-4 -4 0,-16 -8 32,4 -4 -32,-8 -20 15,12 -32 -15,8 -20 16,8 -16 -16,12 -4 31,4 -8 -31,8 -8 0,12 4 31,8 -24 -31,0 0 0,0 0 16,4 8 -16,20 16 31,-4 -8 -31,4 8 0,12 16 32,8 0 -32,32 0 0,0 8 31,-4 -12 -31,4 16 0,0 4 15,0 4 -15,28 20 32,-8 -16 -32,-4 -16 0,-28 0 31,-28 -12 -31,-28 -4 0,-60 -48 31,48 56 -31,0 0 0,0 0 0</inkml:trace>
    </iact:actionData>
  </iact:action>
  <iact:action type="add" startTime="127306">
    <iact:property name="dataType"/>
    <iact:actionData xml:id="d73">
      <inkml:trace xmlns:inkml="http://www.w3.org/2003/InkML" xml:id="stk73" contextRef="#ctx0" brushRef="#br1">13022 11126 0,'0'0'16,"0"0"-16,0 0 0,0 0 31,0 0 -31,0 0 0,0 0 0,0 0 0,-68 -108 31,56 72 -15,-16 8 -16,4 0 31,0 16 -31,0 4 16,-4 0 -16,0 0 15,-12 8 -15,4 12 32,8 8 -32,-4 -16 15,12 8 -15,-16 -4 16,12 8 -16,-8 -12 31,8 20 -31,12 0 0,-8 12 16,12 -4 -16,-12 4 31,8 -12 -31,12 12 0,20 -4 31,-20 -32 -31,0 0 0,0 0 0</inkml:trace>
    </iact:actionData>
  </iact:action>
  <iact:action type="add" startTime="132197">
    <iact:property name="dataType"/>
    <iact:actionData xml:id="d74">
      <inkml:trace xmlns:inkml="http://www.w3.org/2003/InkML" xml:id="stk74" contextRef="#ctx0" brushRef="#br2">10654 10226 0,'0'0'15,"0"0"-15,-104 -16 32,32 52 -32,-16 -8 0,-12 -8 15,8 -4 1,8 12 -16,12 12 15,-20 -12 -15,-8 8 32,-32 -4 -32,16 0 0,4 -8 31,8 28 -31,-24 12 0,-16 4 31,-16 24 -31,36 -20 0,-4 16 15,-8 -20 -15,-24 0 31,0 -4 -31,8 0 16,12 -8 -16,0 12 15,0 12 -15,8 16 32,4 0 -32,0 -8 0,16 -16 31,-8 -8 -31,8 8 0,-4 -8 31,-16 8 -31,4 -8 0,16 -8 16,12 -16 -16,-12 32 31,0 0 -31,8 -12 0,4 -12 31,-4 -8 -31,16 -12 0,-16 4 16,0 0 -16,4 8 31,4 -4 -31,-4 -4 0,4 -4 31,0 -8 -31,-8 -8 0,0 0 32,4 8 -32,16 -12 0,8 0 15,4 4 -15,8 8 31,20 8 -31,24 0 16,24 28 -16,-4 -56 16,0 0 -16,0 0 0</inkml:trace>
    </iact:actionData>
  </iact:action>
  <iact:action type="add" startTime="135158">
    <iact:property name="dataType"/>
    <iact:actionData xml:id="d75">
      <inkml:trace xmlns:inkml="http://www.w3.org/2003/InkML" xml:id="stk75" contextRef="#ctx0" brushRef="#br2">10818 10510 0,'0'0'16,"-36"132"-16,-12 4 16,48 -136 -16,0 0 0,0 0 31</inkml:trace>
    </iact:actionData>
  </iact:action>
  <iact:action type="add" startTime="143429">
    <iact:property name="dataType"/>
    <iact:actionData xml:id="d76">
      <inkml:trace xmlns:inkml="http://www.w3.org/2003/InkML" xml:id="stk76" contextRef="#ctx0" brushRef="#br1">10914 4974 0,'0'0'16,"0"0"-16,0 0 14,0 0 -14,0 0 0,64 128 32,-60 -92 -17,0 0 -15,-4 8 16,-4 -8 -16,-4 -12 31,12 0 -31,-4 -16 0,-4 0 0,-4 0 16,16 -4 -16,-8 -4 0,8 0 0,-8 0 31,0 0 -31,0 0 0,0 0 0,80 -128 62,-48 104 -62,0 0 16,4 4 -16,8 12 31,4 4 -31,-12 0 0,-4 -4 32,0 16 -32,-4 -8 0,-8 0 31,24 20 -31,0 -8 0,-12 -4 31,0 8 -31,-4 -4 0,4 0 16,-8 4 -16,12 24 31,-16 0 -31,-4 -16 0,0 20 31,-8 8 -31,-20 0 0,4 -4 31,-8 -4 -31,-4 -4 0,0 -4 16,-4 4 -16,0 -8 31,-12 -4 -31,8 -4 0,8 0 46,12 8 -46,-16 -4 0,-4 12 31,4 -8 -31,-20 -4 0,8 -12 31,-4 0 -31,4 -12 0,-4 -4 31,-12 -16 -31,-12 -16 0,0 -4 16,8 4 -16,4 0 31,4 4 -31,8 0 0,-12 -4 31,52 32 -31,0 0 0,0 0 16</inkml:trace>
    </iact:actionData>
  </iact:action>
  <iact:action type="add" startTime="144613">
    <iact:property name="dataType"/>
    <iact:actionData xml:id="d77">
      <inkml:trace xmlns:inkml="http://www.w3.org/2003/InkML" xml:id="stk77" contextRef="#ctx0" brushRef="#br1">11098 4986 0,'0'0'31,"0"0"-31,0 0 0,0 0 31,0 0 -31,0 0 0,-20 -128 32,16 88 -32,-28 -12 0,16 16 15,0 16 -15,0 -28 32,20 40 -32,-16 0 0,4 8 0,16 -8 0,0 8 15,12 0 16,-20 0 -31,68 20 16,-36 -20 0,24 4 -16,-16 -4 31,0 0 -31,-4 -4 0,0 -8 31,-12 12 -31,8 8 16,20 -28 -16,-8 20 15,-12 -20 -15,-12 8 32,-40 -32 -32,20 44 0,0 0 0,0 0 15</inkml:trace>
    </iact:actionData>
  </iact:action>
  <iact:action type="add" startTime="163552">
    <iact:property name="dataType"/>
    <iact:actionData xml:id="d78">
      <inkml:trace xmlns:inkml="http://www.w3.org/2003/InkML" xml:id="stk78" contextRef="#ctx0" brushRef="#br2">7110 8506 0,'0'0'16,"0"0"-16,-108 -104 16,60 64 -16,-40 -36 15,-24 12 1,-28 -8 -16,4 8 31,24 16 -31,16 16 0,-24 4 16,-4 20 -16,-16 8 31,28 4 -31,-4 -4 0,16 -8 31,-20 -12 -31,-8 0 0,-4 4 32,-4 -20 -32,4 8 0,-4 -4 15,-12 4 -15,20 8 31,-36 8 -31,4 16 16,0 0 -16,40 0 16,8 8 -16,-4 8 31,-20 12 -31,4 0 0,24 32 31,16 8 -31,0 16 0,0 12 16,4 -4 -16,0 -12 31,4 -8 -31,36 -8 0,12 0 31,16 8 -31,-16 16 0,16 4 32,-16 8 -32,4 -16 0,-4 0 15,4 -8 -15,0 12 31,-8 12 -31,20 20 16,-12 -12 -16,4 -24 16,8 4 -16,12 4 31,-12 8 -31,16 16 0,16 -8 16,8 8 -16,4 -20 31,12 -4 -31,8 -20 15,4 20 -15,4 16 16,-4 -12 -16,-4 8 31,20 -8 -31,-4 -20 0,12 12 32,-8 -16 -32,24 -4 0,-8 8 15,20 12 -15,12 -16 31,-12 -16 -31,-20 -20 16,28 -12 -16,4 -24 16,20 8 -16,8 4 31,-20 -4 -31,-4 -8 0,4 -8 31,-4 8 -31,24 4 0,-20 -20 31,20 -16 -31,-8 8 0,8 8 16,-8 -4 -16,4 -12 31,0 4 -31,-4 0 0,0 -4 32,-12 -8 -32,0 -12 0,28 -8 29,4 0 -29,-20 -8 0,-24 20 15,4 -20 -15,12 -8 32,12 12 -32,-20 0 15,-20 4 -15,-32 20 16,8 -4 -16,-8 -16 16,12 -40 -16,4 8 31,-8 0 -31,-12 16 15,-16 -16 -15,-8 20 16,-12 -4 -16,0 0 31,-4 -8 -31,-4 -8 0,-12 -4 32,0 -4 -32,24 -4 0,-4 12 31,-16 8 -31,-20 4 0,0 -24 15,-4 -20 -15,-12 -28 32,-4 16 -32,-8 24 0,-4 -8 31,-8 4 -31,-28 0 0,-8 -16 31,-20 8 -31,-24 40 0,132 80 16,0 0 -16,0 0 0</inkml:trace>
    </iact:actionData>
  </iact:action>
  <iact:action type="add" startTime="170200">
    <iact:property name="dataType"/>
    <iact:actionData xml:id="d79">
      <inkml:trace xmlns:inkml="http://www.w3.org/2003/InkML" xml:id="stk79" contextRef="#ctx0" brushRef="#br1">21158 4490 0,'0'0'31,"92"76"-31,-48 -24 16,-24 0 -16,4 -12 15,-24 20 -15,-4 -12 31,-4 24 -31,-20 -20 16,-4 -8 -16,-16 -4 16,0 -12 -16,4 -12 30,8 0 -30,0 0 0,16 -8 31,0 0 -31,12 -8 0,-32 0 16,16 4 -16,8 -8 31,12 -4 -31,4 8 0,36 -20 16,-16 20 -16,8 -4 31,4 -12 -31,-4 0 16,4 4 -16,-4 0 15,32 0 -15,-4 0 31,-8 4 -31,-4 8 16,-4 -4 -16,8 20 16,0 8 -16,0 20 31,-16 -16 -31,4 36 0,-16 -4 31,8 0 -31,0 12 0,-8 0 31,-16 0 -31,-8 -8 0,0 20 16,-8 -16 -16,-28 -36 31,0 -4 -31,-8 8 0,-16 -28 32,-8 0 -32,0 8 0,-4 -4 31,-20 -32 -31,16 -8 0,-4 0 31,20 4 -31,24 8 0,4 0 16,16 12 -16,4 -4 31,16 8 -31,0 0 0,0 0 14</inkml:trace>
    </iact:actionData>
  </iact:action>
  <iact:action type="add" startTime="171509">
    <iact:property name="dataType"/>
    <iact:actionData xml:id="d80">
      <inkml:trace xmlns:inkml="http://www.w3.org/2003/InkML" xml:id="stk80" contextRef="#ctx0" brushRef="#br1">21182 4490 0,'0'0'31,"0"0"-31,0 0 0,0 0 32,0 0 -32,0 0 0,0 0 0,0 0 0,0 0 0,0 0 15,0 0 -15,0 0 32,0 0 -32,-84 -80 31,56 80 0,-4 32 -31,0 16 0,-16 -16 31,8 4 -31,-24 -8 0,64 -28 32,0 0 -32,0 0 0</inkml:trace>
    </iact:actionData>
  </iact:action>
  <iact:action type="add" startTime="178552">
    <iact:property name="dataType"/>
    <iact:actionData xml:id="d81">
      <inkml:trace xmlns:inkml="http://www.w3.org/2003/InkML" xml:id="stk81" contextRef="#ctx0" brushRef="#br1">16206 186 0,'0'0'16,"0"0"-16,-108 120 31,56 -76 -31,0 -12 0,8 8 16,20 -8 -16,4 0 31,0 32 -31,16 0 0,4 12 31,-4 -12 -31,12 -12 0,-8 12 16,16 -4 -16,-4 -12 31,12 -12 -31,-8 -20 16,8 8 -16,4 -8 16,12 8 -16,16 8 31,4 -16 -31,-8 12 15,0 -16 -15,-12 12 0,16 12 32,8 -16 -32,-8 -12 15,-8 20 -15,0 24 16,4 4 -16,4 -20 31,-20 0 -31,8 8 0,-12 -4 31,-4 12 -31,-20 0 0,0 0 32,0 16 -32,-4 -12 0,0 -4 31,-12 -12 -31,-4 -8 0,-4 -4 31,-4 -8 -31,-8 0 0,0 4 16,-12 -16 -16,-4 -12 31,-12 20 -31,0 -8 0,4 -4 31,12 0 -31,0 -24 0,-8 20 16,0 -36 -16,8 8 31,0 -16 -31,16 12 16,0 8 -16,16 -8 15,-4 -8 -15,4 8 32,12 -28 -32,8 8 0,0 16 15,8 -28 -15,0 -4 32,8 -8 -32,4 8 0,4 20 29,0 -16 -29,-12 0 0,8 24 31,0 -4 -31,-4 0 0,-4 0 16,0 16 -16,-8 4 31,-4 -8 -31,4 4 16,-8 -16 -16,0 -8 15,-4 8 -15,-4 -4 31,8 -8 -31,-4 12 0,-12 -12 32,4 0 -32,-16 0 0,-4 0 15,-4 -12 -15,0 16 32,-4 8 -32,0 -8 0,-8 4 31,-4 44 -31,-40 68 0,84 -64 31,0 0 -31,0 0 0</inkml:trace>
    </iact:actionData>
  </iact:action>
  <iact:action type="add" startTime="178553">
    <iact:property name="dataType"/>
    <iact:actionData xml:id="d82">
      <inkml:trace xmlns:inkml="http://www.w3.org/2003/InkML" xml:id="stk82" contextRef="#ctx0" brushRef="#brinv">0 0 0</inkml:trace>
    </iact:actionData>
  </iact:action>
  <iact:action type="add" startTime="178554">
    <iact:property name="dataType"/>
    <iact:actionData xml:id="d83">
      <inkml:trace xmlns:inkml="http://www.w3.org/2003/InkML" xml:id="stk83" contextRef="#ctx0" brushRef="#brinv">21812 21504 0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7/26/19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1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11/relationships/inkAction" Target="../ink/inkAction1.xml"/><Relationship Id="rId3" Type="http://schemas.openxmlformats.org/officeDocument/2006/relationships/tags" Target="../tags/tag3.xml"/><Relationship Id="rId7" Type="http://schemas.openxmlformats.org/officeDocument/2006/relationships/image" Target="../media/image1.png"/><Relationship Id="rId2" Type="http://schemas.openxmlformats.org/officeDocument/2006/relationships/video" Target="NULL" TargetMode="Externa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4.xml"/><Relationship Id="rId4" Type="http://schemas.microsoft.com/office/2007/relationships/media" Target="../media/media2.mp4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11/relationships/inkAction" Target="../ink/inkAction2.xml"/><Relationship Id="rId3" Type="http://schemas.openxmlformats.org/officeDocument/2006/relationships/tags" Target="../tags/tag6.xml"/><Relationship Id="rId7" Type="http://schemas.openxmlformats.org/officeDocument/2006/relationships/image" Target="../media/image1.png"/><Relationship Id="rId2" Type="http://schemas.openxmlformats.org/officeDocument/2006/relationships/video" Target="NULL" TargetMode="External"/><Relationship Id="rId1" Type="http://schemas.openxmlformats.org/officeDocument/2006/relationships/tags" Target="../tags/tag5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7.xml"/><Relationship Id="rId4" Type="http://schemas.microsoft.com/office/2007/relationships/media" Target="../media/media3.mp4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4.mp4"/><Relationship Id="rId7" Type="http://schemas.microsoft.com/office/2011/relationships/inkAction" Target="../ink/inkAction3.xml"/><Relationship Id="rId2" Type="http://schemas.openxmlformats.org/officeDocument/2006/relationships/tags" Target="../tags/tag8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video" Target="NULL" TargetMode="External"/><Relationship Id="rId1" Type="http://schemas.openxmlformats.org/officeDocument/2006/relationships/tags" Target="../tags/tag10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microsoft.com/office/2007/relationships/media" Target="../media/media5.mp4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6.mp4"/><Relationship Id="rId7" Type="http://schemas.microsoft.com/office/2011/relationships/inkAction" Target="../ink/inkAction4.xml"/><Relationship Id="rId2" Type="http://schemas.openxmlformats.org/officeDocument/2006/relationships/tags" Target="../tags/tag12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8212" y="1143000"/>
            <a:ext cx="8329031" cy="2680127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Dynamic Programming	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4412" y="4191000"/>
            <a:ext cx="8839200" cy="1268485"/>
          </a:xfrm>
        </p:spPr>
        <p:txBody>
          <a:bodyPr/>
          <a:lstStyle/>
          <a:p>
            <a:r>
              <a:rPr lang="en-US" dirty="0"/>
              <a:t>CLRS Chapter 15.1, 15.2, 15.3</a:t>
            </a:r>
          </a:p>
        </p:txBody>
      </p:sp>
      <p:pic>
        <p:nvPicPr>
          <p:cNvPr id="4" name="tmpD8AC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38.0453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462">
        <p:fade/>
      </p:transition>
    </mc:Choice>
    <mc:Fallback xmlns="">
      <p:transition spd="med" advTm="74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Introduction to Dynamic Programming?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93436" y="1600200"/>
            <a:ext cx="10139776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“smarter” way of doing divide and conquer:</a:t>
            </a:r>
          </a:p>
          <a:p>
            <a:r>
              <a:rPr lang="en-US" dirty="0"/>
              <a:t>Divide the problem into </a:t>
            </a:r>
            <a:r>
              <a:rPr lang="en-US" dirty="0" err="1"/>
              <a:t>subproblems</a:t>
            </a:r>
            <a:endParaRPr lang="en-US" dirty="0"/>
          </a:p>
          <a:p>
            <a:r>
              <a:rPr lang="en-US" dirty="0"/>
              <a:t>Show that if you solve the </a:t>
            </a:r>
            <a:r>
              <a:rPr lang="en-US" dirty="0" err="1"/>
              <a:t>subproblems</a:t>
            </a:r>
            <a:r>
              <a:rPr lang="en-US" dirty="0"/>
              <a:t> optimally and combine them in the right way, you get an optimal solution</a:t>
            </a:r>
          </a:p>
          <a:p>
            <a:r>
              <a:rPr lang="en-US" dirty="0"/>
              <a:t>Work your way up through the </a:t>
            </a:r>
            <a:r>
              <a:rPr lang="en-US" dirty="0" err="1"/>
              <a:t>subproblems</a:t>
            </a:r>
            <a:endParaRPr lang="en-US" dirty="0"/>
          </a:p>
          <a:p>
            <a:r>
              <a:rPr lang="en-US" dirty="0"/>
              <a:t>If </a:t>
            </a:r>
            <a:r>
              <a:rPr lang="en-US" dirty="0" err="1"/>
              <a:t>subproblems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overlap, </a:t>
            </a:r>
            <a:r>
              <a:rPr lang="en-US" dirty="0">
                <a:solidFill>
                  <a:schemeClr val="tx2"/>
                </a:solidFill>
              </a:rPr>
              <a:t>don’t solve the same </a:t>
            </a:r>
            <a:r>
              <a:rPr lang="en-US" dirty="0" err="1">
                <a:solidFill>
                  <a:schemeClr val="tx2"/>
                </a:solidFill>
              </a:rPr>
              <a:t>subproblem</a:t>
            </a:r>
            <a:r>
              <a:rPr lang="en-US" dirty="0">
                <a:solidFill>
                  <a:schemeClr val="tx2"/>
                </a:solidFill>
              </a:rPr>
              <a:t> twice.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2" name="tmpAFE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51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8">
            <p14:nvContentPartPr>
              <p14:cNvPr id="3" name="Ink 2"/>
              <p14:cNvContentPartPr/>
              <p14:nvPr>
                <p:custDataLst>
                  <p:tags r:id="rId5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339317" y="4138640"/>
              <a:ext cx="1340936" cy="864696"/>
            </p14:xfrm>
          </p:contentPart>
        </mc:Choice>
        <mc:Fallback xmlns="">
          <p:pic>
            <p:nvPicPr>
              <p:cNvPr id="3" name="Ink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30315" y="4129640"/>
                <a:ext cx="1358940" cy="882696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710937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8959">
        <p:fade/>
      </p:transition>
    </mc:Choice>
    <mc:Fallback xmlns="">
      <p:transition spd="med" advTm="12895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1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Simple Example: Fibonacci Series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93436" y="1828800"/>
            <a:ext cx="10139776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</a:t>
            </a:r>
            <a:r>
              <a:rPr lang="en-US" sz="3600" dirty="0"/>
              <a:t>1  1  2  3  5  8  13  21  34 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F(1) = F(2) = 1; F(k) = F(k-1) + F(k-2) if k&gt;2</a:t>
            </a: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Fib(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if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=1 or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=2 then return 1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Else return Fib(i-1)+Fib(i-2)</a:t>
            </a:r>
          </a:p>
        </p:txBody>
      </p:sp>
      <p:pic>
        <p:nvPicPr>
          <p:cNvPr id="3" name="tmp7A1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11.6122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8">
            <p14:nvContentPartPr>
              <p14:cNvPr id="4" name="Ink 3"/>
              <p14:cNvContentPartPr/>
              <p14:nvPr>
                <p:custDataLst>
                  <p:tags r:id="rId5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483080" y="1789720"/>
              <a:ext cx="3183275" cy="1334480"/>
            </p14:xfrm>
          </p:contentPart>
        </mc:Choice>
        <mc:Fallback xmlns="">
          <p:pic>
            <p:nvPicPr>
              <p:cNvPr id="4" name="Ink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474080" y="1780720"/>
                <a:ext cx="3201276" cy="1352479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32677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2559">
        <p:fade/>
      </p:transition>
    </mc:Choice>
    <mc:Fallback xmlns="">
      <p:transition spd="med" advTm="17255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1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mpED93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64.3741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5" name="Ink 4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64174" y="171308"/>
              <a:ext cx="9993034" cy="6575396"/>
            </p14:xfrm>
          </p:contentPart>
        </mc:Choice>
        <mc:Fallback xmlns="">
          <p:pic>
            <p:nvPicPr>
              <p:cNvPr id="5" name="Ink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55174" y="162308"/>
                <a:ext cx="10011034" cy="659339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6581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10781">
        <p:fade/>
      </p:transition>
    </mc:Choice>
    <mc:Fallback xmlns="">
      <p:transition spd="med" advTm="3107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Improve Efficiency – identify overlapping </a:t>
            </a:r>
            <a:r>
              <a:rPr lang="en-US" dirty="0" err="1">
                <a:solidFill>
                  <a:srgbClr val="0070C0"/>
                </a:solidFill>
              </a:rPr>
              <a:t>subproblems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93436" y="1600200"/>
            <a:ext cx="10139776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“</a:t>
            </a:r>
            <a:r>
              <a:rPr lang="en-US" dirty="0">
                <a:solidFill>
                  <a:schemeClr val="tx2"/>
                </a:solidFill>
              </a:rPr>
              <a:t>smarter” way of doing divide and conquer:</a:t>
            </a:r>
          </a:p>
          <a:p>
            <a:r>
              <a:rPr lang="en-US" dirty="0">
                <a:solidFill>
                  <a:schemeClr val="tx2"/>
                </a:solidFill>
              </a:rPr>
              <a:t>Once you solve a </a:t>
            </a:r>
            <a:r>
              <a:rPr lang="en-US" dirty="0" err="1">
                <a:solidFill>
                  <a:schemeClr val="tx2"/>
                </a:solidFill>
              </a:rPr>
              <a:t>subproblem</a:t>
            </a:r>
            <a:r>
              <a:rPr lang="en-US" dirty="0">
                <a:solidFill>
                  <a:schemeClr val="tx2"/>
                </a:solidFill>
              </a:rPr>
              <a:t>, write it down</a:t>
            </a:r>
          </a:p>
          <a:p>
            <a:r>
              <a:rPr lang="en-US" dirty="0">
                <a:solidFill>
                  <a:schemeClr val="tx2"/>
                </a:solidFill>
              </a:rPr>
              <a:t>If you need it again, just look it up– much more efficient</a:t>
            </a:r>
          </a:p>
          <a:p>
            <a:r>
              <a:rPr lang="en-US" dirty="0">
                <a:solidFill>
                  <a:schemeClr val="tx2"/>
                </a:solidFill>
              </a:rPr>
              <a:t>Called </a:t>
            </a:r>
            <a:r>
              <a:rPr lang="en-US" dirty="0" err="1">
                <a:solidFill>
                  <a:srgbClr val="FF0000"/>
                </a:solidFill>
              </a:rPr>
              <a:t>memoization</a:t>
            </a:r>
            <a:r>
              <a:rPr lang="en-US" dirty="0">
                <a:solidFill>
                  <a:schemeClr val="tx2"/>
                </a:solidFill>
              </a:rPr>
              <a:t>, or top-down dynamic programming</a:t>
            </a:r>
          </a:p>
          <a:p>
            <a:r>
              <a:rPr lang="en-US" dirty="0">
                <a:solidFill>
                  <a:schemeClr val="tx2"/>
                </a:solidFill>
              </a:rPr>
              <a:t>The word </a:t>
            </a:r>
            <a:r>
              <a:rPr lang="en-US" dirty="0">
                <a:solidFill>
                  <a:srgbClr val="FF0000"/>
                </a:solidFill>
              </a:rPr>
              <a:t>programming</a:t>
            </a:r>
            <a:r>
              <a:rPr lang="en-US" dirty="0">
                <a:solidFill>
                  <a:schemeClr val="tx2"/>
                </a:solidFill>
              </a:rPr>
              <a:t> has nothing to do with coding</a:t>
            </a:r>
          </a:p>
          <a:p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tmpF483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20.866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97095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9979">
        <p:fade/>
      </p:transition>
    </mc:Choice>
    <mc:Fallback xmlns="">
      <p:transition spd="med" advTm="1299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1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mp645C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16.7233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3" name="Ink 2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39917" y="269008"/>
              <a:ext cx="7370847" cy="6459294"/>
            </p14:xfrm>
          </p:contentPart>
        </mc:Choice>
        <mc:Fallback xmlns="">
          <p:pic>
            <p:nvPicPr>
              <p:cNvPr id="3" name="Ink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30917" y="260008"/>
                <a:ext cx="7388847" cy="647729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608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6935">
        <p:fade/>
      </p:transition>
    </mc:Choice>
    <mc:Fallback xmlns="">
      <p:transition spd="med" advTm="2269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7462|recordLength=7500|start=0|end=7462|audioFormat={00001610-0000-0010-8000-00AA00389B71}|audioRate=44100|muted=false|volume=0.8|fadeIn=0|fadeOut=0|videoFormat={34363248-0000-0010-8000-00AA00389B71}|videoRate=15|videoWidth=256|videoHeight=25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905|8.393|12.696|22.394|28.80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29979|recordLength=129999|start=0|end=129979|audioFormat={00001610-0000-0010-8000-00AA00389B71}|audioRate=44100|muted=false|volume=0.8|fadeIn=0|fadeOut=0|videoFormat={34363248-0000-0010-8000-00AA00389B71}|videoRate=15|videoWidth=256|videoHeight=25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26935|recordLength=226951|start=0|end=226935|audioFormat={00001610-0000-0010-8000-00AA00389B71}|audioRate=44100|muted=false|volume=0.8|fadeIn=0|fadeOut=0|videoFormat={34363248-0000-0010-8000-00AA00389B71}|videoRate=15|videoWidth=256|videoHeight=25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FIAAABVAAAABwMAAAAAAQAAAIAA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CTYAAAAJNwAAAAk4AAAACTkAAAAJOgAAAAk7AAAACTwAAAAJPQAAAAk+AAAACT8AAAAJQAAAAAlBAAAACUIAAAAJQwAAAAlEAAAACUUAAAAJRgAAAAlHAAAACUgAAAAJSQAAAAlKAAAACUsAAAAJTAAAAAlNAAAACU4AAAAJTwAAAAlQAAAACVEAAAAJUgAAAAlTAAAACVQAAAAJVQAAAA0uBQQAAAALUGVuU3Ryb2tlVjEEAAAACkF0dHJpYnV0ZXMFVHJhY2UJU3RhcnRUaW1lBFR5cGUEBAAED1BlbkF0dHJpYnV0ZXNWMQIAAAAKSW5rVHJhY2VWMQIAAAAQDEFjdGlvblR5cGVWMQIAAAACAAAACVYAAAAJVwAAACMhAAAAAAAABaj///8MQWN0aW9uVHlwZVYxAQAAAAd2YWx1ZV9fAAgCAAAAAAAAAAEFAAAABAAAAAlZAAAACVoAAAByIwAAAAAAAAGl////qP///wAAAAABBgAAAAQAAAAJXAAAAAldAAAAZiUAAAAAAAABov///6j///8AAAAAAQcAAAAEAAAACV8AAAAJYAAAANUnAAAAAAAAAZ////+o////AAAAAAEIAAAABAAAAAliAAAACWMAAAALKgAAAAAAAAGc////qP///wAAAAABCQAAAAQAAAAJZQAAAAlmAAAAZS0AAAAAAAABmf///6j///8AAAAAAQoAAAAEAAAACWgAAAAJaQAAACs1AAAAAAAAAZb///+o////AAAAAAELAAAABAAAAAlrAAAACWwAAAArOAAAAAAAAAGT////qP///wAAAAABDAAAAAQAAAAJbgAAAAlvAAAAczkAAAAAAAABkP///6j///8AAAAAAQ0AAAAEAAAACXEAAAAJcgAAANo6AAAAAAAAAY3///+o////AAAAAAEOAAAABAAAAAl0AAAACXUAAAAhPAAAAAAAAAGK////qP///wAAAAABDwAAAAQAAAAJdwAAAAl4AAAAqD0AAAAAAAABh////6j///8AAAAAARAAAAAEAAAACXoAAAAJewAAALk/AAAAAAAAAYT///+o////AAAAAAERAAAABAAAAAl9AAAACX4AAADxQAAAAAAAAAGB////qP///wAAAAABEgAAAAQAAAAJgAAAAAmBAAAAvkMAAAAAAAABfv///6j///8AAAAAARMAAAAEAAAACYMAAAAJhAAAAJpGAAAAAAAAAXv///+o////AAAAAAEUAAAABAAAAAmGAAAACYcAAADSRwAAAAAAAAF4////qP///wAAAAABFQAAAAQAAAAJiQAAAAmKAAAA+0gAAAAAAAABdf///6j///8AAAAAARYAAAAEAAAACYwAAAAJjQAAAEFKAAAAAAAAAXL///+o////AAAAAAEXAAAABAAAAAmPAAAACZAAAAB6SwAAAAAAAAFv////qP///wAAAAABGAAAAAQAAAAJkgAAAAmTAAAAD00AAAAAAAABbP///6j///8AAAAAARkAAAAEAAAACZUAAAAJlgAAAGVOAAAAAAAAAWn///+o////AAAAAAEaAAAABAAAAAmYAAAACZkAAAACZgAAAAAAAAFm////qP///wAAAAABGwAAAAQAAAAJmwAAAAmcAAAAL2sAAAAAAAABY////6j///8AAAAAARwAAAAEAAAACZ4AAAAJnwAAAI9sAAAAAAAAAWD///+o////AAAAAAEdAAAABAAAAAmhAAAACaIAAAC3bQAAAAAAAAFd////qP///wAAAAABHgAAAAQAAAAJpAAAAAmlAAAAbW8AAAAAAAABWv///6j///8AAAAAAR8AAAAEAAAACacAAAAJqAAAAKlwAAAAAAAAAVf///+o////AAAAAAEgAAAABAAAAAmqAAAACasAAAAgcgAAAAAAAAFU////qP///wAAAAABIQAAAAQAAAAJrQAAAAmuAAAAOnMAAAAAAAABUf///6j///8AAAAAASIAAAAEAAAACbAAAAAJsQAAANV1AAAAAAAAAU7///+o////AAAAAAEjAAAABAAAAAmzAAAACbQAAACbdwAAAAAAAAFL////qP///wAAAAABJAAAAAQAAAAJtgAAAAm3AAAAo3gAAAAAAAABSP///6j///8AAAAAASUAAAAEAAAACbkAAAAJugAAAMt5AAAAAAAAAUX///+o////AAAAAAEmAAAABAAAAAm8AAAACb0AAAD0egAAAAAAAAFC////qP///wAAAAABJwAAAAQAAAAJvwAAAAnAAAAAS3wAAAAAAAABP////6j///8AAAAAASgAAAAEAAAACcIAAAAJwwAAACd/AAAAAAAAATz///+o////AAAAAAEpAAAABAAAAAnFAAAACcYAAACIkAAAAAAAAAE5////qP///wAAAAABKgAAAAQAAAAJyAAAAAnJAAAAuZIAAAAAAAABNv///6j///8AAAAAASsAAAAEAAAACcsAAAAJzAAAAAGUAAAAAAAAATP///+o////AAAAAAEsAAAABAAAAAnOAAAACc8AAABolQAAAAAAAAEw////qP///wAAAAABLQAAAAQAAAAJ0QAAAAnSAAAAr5YAAAAAAAABLf///6j///8AAAAAAS4AAAAEAAAACdQAAAAJ1QAAAPeXAAAAAAAAASr///+o////AAAAAAEvAAAABAAAAAnXAAAACdgAAAAKmgAAAAAAAAEn////qP///wAAAAABMAAAAAQAAAAJ2gAAAAnbAAAA2ZwAAAAAAAABJP///6j///8AAAAAATEAAAAEAAAACd0AAAAJ3gAAAOyeAAAAAAAAASH///+o////AAAAAAEyAAAABAAAAAngAAAACeEAAAAKoAAAAAAAAAEe////qP///wAAAAABMwAAAAQAAAAJ4wAAAAnkAAAAOKEAAAAAAAABG////6j///8AAAAAATQAAAAEAAAACeYAAAAJ5wAAAJ+iAAAAAAAAARj///+o////AAAAAAE1AAAABAAAAAnpAAAACeoAAAD3owAAAAAAAAEV////qP///wAAAAABNgAAAAQAAAAJ7AAAAAntAAAA66UAAAAAAAABEv///6j///8AAAAAATcAAAAEAAAACe8AAAAJ8AAAAECzAAAAAAAAAQ////+o////AAAAAAE4AAAABAAAAAnyAAAACfMAAABhtQAAAAAAAAEM////qP///wAAAAABOQAAAAQAAAAJ9QAAAAn2AAAAarYAAAAAAAABCf///6j///8AAAAAAToAAAAEAAAACfgAAAAJ+QAAALG3AAAAAAAAAQb///+o////AAAAAAE7AAAABAAAAAn7AAAACfwAAAA3uQAAAAAAAAED////qP///wAAAAABPAAAAAQAAAAJ/gAAAAn/AAAAjroAAAAAAAABAP///6j///8AAAAAAT0AAAAEAAAACQEBAAAJAgEAAHe8AAAAAAAAAf3+//+o////AAAAAAE+AAAABAAAAAkEAQAACQUBAAC4vgAAAAAAAAH6/v//qP///wAAAAABPwAAAAQAAAAJBwEAAAkIAQAAw8EAAAAAAAAB9/7//6j///8AAAAAAUAAAAAEAAAACQoBAAAJCwEAAD/DAAAAAAAAAfT+//+o////AAAAAAFBAAAABAAAAAkNAQAACQ4BAABIxAAAAAAAAAHx/v//qP///wAAAAABQgAAAAQAAAAJEAEAAAkRAQAAKsYAAAAAAAAB7v7//6j///8AAAAAAUMAAAAEAAAACRMBAAAJFAEAAKHHAAAAAAAAAev+//+o////AAAAAAFEAAAABAAAAAkWAQAACRcBAAD5yAAAAAAAAAHo/v//qP///wAAAAABRQAAAAQAAAAJGQEAAAkaAQAAsugAAAAAAAAB5f7//6j///8AAAAAAUYAAAAEAAAACRwBAAAJHQEAAAD4AAAAAAAAAeL+//+o////AAAAAAFHAAAABAAAAAkfAQAACSABAAAgHgEAAAAAAAHf/v//qP///wAAAAABSAAAAAQAAAAJIgEAAAkjAQAAHSEBAAAAAAAB3P7//6j///8AAAAAAUkAAAAEAAAACSUBAAAJJgEAANFMAQAAAAAAAdn+//+o////AAAAAAFKAAAABAAAAAkoAQAACSkBAAD9XAEAAAAAAAHW/v//qP///wAAAAABSwAAAAQAAAAJKwEAAAksAQAAwnkBAAAAAAAB0/7//6j///8AAAAAAUwAAAAEAAAACS4BAAAJLwEAABDuAQAAAAAAAdD+//+o////AAAAAAFNAAAABAAAAAkxAQAACTIBAABK8QEAAAAAAAHN/v//qP///wAAAAABTgAAAAQAAAAJNAEAAAk1AQAAZQQCAAAAAAAByv7//6j///8AAAAAAU8AAAAEAAAACTcBAAAJOAEAAPYPAgAAAAAAAcf+//+o////AAAAAAFQAAAABAAAAAk6AQAACTsBAABFMAIAAAAAAAHE/v//qP///wAAAAABUQAAAAQAAAAJPQEAAAk+AQAA5TQCAAAAAAABwf7//6j///8AAAAAAVIAAAAEAAAACUABAAAJQQEAAOB+AgAAAAAAAb7+//+o////AAAAAAFTAAAABAAAAAlDAQAACUQBAADYmAIAAAAAAAG7/v//qP///wAAAAABVAAAAAQAAAAJRgEAAAlHAQAA9Z0CAAAAAAABuP7//6j///8AAAAAAVUAAAAEAAAACUkBAAAJSgEAAHi5AgAAAAAAAbX+//+o////AAAAAAVWAAAAD1BlbkF0dHJpYnV0ZXNWMQoAAAAHX2NvbG9yQQdfY29sb3JSB19jb2xvckcHX2NvbG9yQgpGaXRUb0N1cnZlBkhlaWdodA5JZ25vcmVQcmVzc3VyZQ1Jc0hpZ2hsaWdodGVyBVNoYXBlBVdpZHRoAAAAAAAAAAAEAAICAgIBBgEBDEJydXNoU2hhcGVWMQIAAAAGAgAAAP8AAAAAAAAAAAAACEAAAAW0/v//DEJydXNoU2hhcGVWMQEAAAAHdmFsdWVfXwAIAgAAAAEAAAAAAAAAAAAIQAVXAAAACklua1RyYWNlVjEDAAAADUxpc3RgMStfaXRlbXMMTGlzdGAxK19zaXplD0xpc3RgMStfdmVyc2lvbgQAABhTaGFyZWQuSW5raW5nLklua1BvaW50W10CAAAACAgCAAAACU0BAAAVAAAAFQAAAAFZAAAAVgAAAP8AAAAAAAAAAAAACEAAAAGy/v//tP7//wEAAAAAAAAAAAAIQAFaAAAAVwAAAAlPAQAAFgAAABYAAAABXAAAAFYAAAD/AAAAAAAAAAAAAAhAAAABsP7//7T+//8BAAAAAAAAAAAACEABXQAAAFcAAAAJUQEAABIAAAASAAAAAV8AAABWAAAA/wAAAAAAAAAAAAAIQAAAAa7+//+0/v//AQAAAAAAAAAAAAhAAWAAAABXAAAACVMBAAAXAAAAFwAAAAFiAAAAVgAAAP8AAAAAAAAAAAAACEAAAAGs/v//tP7//wEAAAAAAAAAAAAIQAFjAAAAVwAAAAlVAQAAMQAAADEAAAABZQAAAFYAAAD/AAAAAAAAAAAAAAhAAAABqv7//7T+//8BAAAAAAAAAAAACEABZgAAAFcAAAAJVwEAAA4AAAAOAAAAAWgAAABWAAAA/wAAAAAAAAAAAAAIQAAAAaj+//+0/v//AQAAAAAAAAAAAAhAAWkAAABXAAAACVkBAAAdAAAAHQAAAAFrAAAAVgAAAP8AAAAAAAAAAAAACEAAAAGm/v//tP7//wEAAAAAAAAAAAAIQAFsAAAAVwAAAAlbAQAAEgAAABIAAAABbgAAAFYAAAD/AAAAAAAAAAAAAAhAAAABpP7//7T+//8BAAAAAAAAAAAACEABbwAAAFcAAAAJXQEAABMAAAATAAAAAXEAAABWAAAA/wAAAAAAAAAAAAAIQAAAAaL+//+0/v//AQAAAAAAAAAAAAhAAXIAAABXAAAACV8BAAAQAAAAEAAAAAF0AAAAVgAAAP8AAAAAAAAAAAAACEAAAAGg/v//tP7//wEAAAAAAAAAAAAIQAF1AAAAVwAAAAlhAQAAFgAAABYAAAABdwAAAFYAAAD/AAAAAAAAAAAAAAhAAAABnv7//7T+//8BAAAAAAAAAAAACEABeAAAAFcAAAAJYwEAACYAAAAmAAAAAXoAAABWAAAA/wAAAAAAAAAAAAAIQAAAAZz+//+0/v//AQAAAAAAAAAAAAhAAXsAAABXAAAACWUBAAAQAAAAEAAAAAF9AAAAVgAAAP8AAAAAAAAAAAAACEAAAAGa/v//tP7//wEAAAAAAAAAAAAIQAF+AAAAVwAAAAlnAQAAEgAAABIAAAABgAAAAFYAAAD/AAAAAAAAAAAAAAhAAAABmP7//7T+//8BAAAAAAAAAAAACEABgQAAAFcAAAAJaQEAABoAAAAaAAAAAYMAAABWAAAA/wAAAAAAAAAAAAAIQAAAAZb+//+0/v//AQAAAAAAAAAAAAhAAYQAAABXAAAACWsBAAASAAAAEgAAAAGGAAAAVgAAAP8AAAAAAAAAAAAACEAAAAGU/v//tP7//wEAAAAAAAAAAAAIQAGHAAAAVwAAAAltAQAADwAAAA8AAAABiQAAAFYAAAD/AAAAAAAAAAAAAAhAAAABkv7//7T+//8BAAAAAAAAAAAACEABigAAAFcAAAAJbwEAAA0AAAANAAAAAYwAAABWAAAA/wAAAAAAAAAAAAAIQAAAAZD+//+0/v//AQAAAAAAAAAAAAhAAY0AAABXAAAACXEBAAAUAAAAFAAAAAGPAAAAVgAAAP8AAAAAAAAAAAAACEAAAAGO/v//tP7//wEAAAAAAAAAAAAIQAGQAAAAVwAAAAlzAQAAHQAAAB0AAAABkgAAAFYAAAD/AAAAAAAAAAAAAAhAAAABjP7//7T+//8BAAAAAAAAAAAACEABkwAAAFcAAAAJdQEAABIAAAASAAAAAZUAAABWAAAA/wAAAAAAAAAAAAAIQAAAAYr+//+0/v//AQAAAAAAAAAAAAhAAZYAAABXAAAACXcBAAASAAAAEgAAAAGYAAAAVgAAAP8AAAAAAAAAAAAACEAAAAGI/v//tP7//wEAAAAAAAAAAAAIQAGZAAAAVwAAAAl5AQAAFgAAABYAAAABmwAAAFYAAAD/AAAAAAAAAAAAAAhAAAABhv7//7T+//8BAAAAAAAAAAAACEABnAAAAFcAAAAJewEAAAoAAAAKAAAAAZ4AAABWAAAA/wAAAAAAAAAAAAAIQAAAAYT+//+0/v//AQAAAAAAAAAAAAhAAZ8AAABXAAAACX0BAAALAAAACwAAAAGhAAAAVgAAAP8AAAAAAAAAAAAACEAAAAGC/v//tP7//wEAAAAAAAAAAAAIQAGiAAAAVwAAAAl/AQAADQAAAA0AAAABpAAAAFYAAAD/AAAAAAAAAAAAAAhAAAABgP7//7T+//8BAAAAAAAAAAAACEABpQAAAFcAAAAJgQEAABMAAAATAAAAAacAAABWAAAA/wAAAAAAAAAAAAAIQAAAAX7+//+0/v//AQAAAAAAAAAAAAhAAagAAABXAAAACYMBAAAbAAAAGwAAAAGqAAAAVgAAAP8AAAAAAAAAAAAACEAAAAF8/v//tP7//wEAAAAAAAAAAAAIQAGrAAAAVwAAAAmFAQAAEAAAABAAAAABrQAAAFYAAAD/AAAAAAAAAAAAAAhAAAABev7//7T+//8BAAAAAAAAAAAACEABrgAAAFcAAAAJhwEAABMAAAATAAAAAbAAAABWAAAA/wAAAAAAAAAAAAAIQAAAAXj+//+0/v//AQAAAAAAAAAAAAhAAbEAAABXAAAACYkBAAAWAAAAFgAAAAGzAAAAVgAAAP8AAAAAAAAAAAAACEAAAAF2/v//tP7//wEAAAAAAAAAAAAIQAG0AAAAVwAAAAmLAQAADAAAAAwAAAABtgAAAFYAAAD/AAAAAAAAAAAAAAhAAAABdP7//7T+//8BAAAAAAAAAAAACEABtwAAAFcAAAAJjQEAABAAAAAQAAAAAbkAAABWAAAA/wAAAAAAAAAAAAAIQAAAAXL+//+0/v//AQAAAAAAAAAAAAhAAboAAABXAAAACY8BAAAPAAAADwAAAAG8AAAAVgAAAP8AAAAAAAAAAAAACEAAAAFw/v//tP7//wEAAAAAAAAAAAAIQAG9AAAAVwAAAAmRAQAAEAAAABAAAAABvwAAAFYAAAD/AAAAAAAAAAAAAAhAAAABbv7//7T+//8BAAAAAAAAAAAACEABwAAAAFcAAAAJkwEAADIAAAAyAAAAAcIAAABWAAAA/wAAAAAAAAAAAAAIQAAAAWz+//+0/v//AQAAAAAAAAAAAAhAAcMAAABXAAAACZUBAAATAAAAEwAAAAHFAAAAVgAAAP8AAAAAAAAAAAAACEAAAAFq/v//tP7//wEAAAAAAAAAAAAIQAHGAAAAVwAAAAmXAQAACwAAAAsAAAAByAAAAFYAAAD/AAAAAAAAAAAAAAhAAAABaP7//7T+//8BAAAAAAAAAAAACEAByQAAAFcAAAAJmQEAABMAAAATAAAAAcsAAABWAAAA/wAAAAAAAAAAAAAIQAAAAWb+//+0/v//AQAAAAAAAAAAAAhAAcwAAABXAAAACZsBAAAUAAAAFAAAAAHOAAAAVgAAAP8AAAAAAAAAAAAACEAAAAFk/v//tP7//wEAAAAAAAAAAAAIQAHPAAAAVwAAAAmdAQAADgAAAA4AAAAB0QAAAFYAAAD/AAAAAAAAAAAAAAhAAAABYv7//7T+//8BAAAAAAAAAAAACEAB0gAAAFcAAAAJnwEAABAAAAAQAAAAAdQAAABWAAAA/wAAAAAAAAAAAAAIQAAAAWD+//+0/v//AQAAAAAAAAAAAAhAAdUAAABXAAAACaEBAAAtAAAALQAAAAHXAAAAVgAAAP8AAAAAAAAAAAAACEAAAAFe/v//tP7//wEAAAAAAAAAAAAIQAHYAAAAVwAAAAmjAQAAFAAAABQAAAAB2gAAAFYAAAD/AAAAAAAAAAAAAAhAAAABXP7//7T+//8BAAAAAAAAAAAACEAB2wAAAFcAAAAJpQEAABUAAAAVAAAAAd0AAABWAAAA/wAAAAAAAAAAAAAIQAAAAVr+//+0/v//AQAAAAAAAAAAAAhAAd4AAABXAAAACacBAAAQAAAAEAAAAAHgAAAAVgAAAP8AAAAAAAAAAAAACEAAAAFY/v//tP7//wEAAAAAAAAAAAAIQAHhAAAAVwAAAAmpAQAAEQAAABEAAAAB4wAAAFYAAAD/AAAAAAAAAAAAAAhAAAABVv7//7T+//8BAAAAAAAAAAAACEAB5AAAAFcAAAAJqwEAABAAAAAQAAAAAeYAAABWAAAA/wAAAAAAAAAAAAAIQAAAAVT+//+0/v//AQAAAAAAAAAAAAhAAecAAABXAAAACa0BAAAUAAAAFAAAAAHpAAAAVgAAAP8AAAAAAAAAAAAACEAAAAFS/v//tP7//wEAAAAAAAAAAAAIQAHqAAAAVwAAAAmvAQAAIwAAACMAAAAB7AAAAFYAAAD/AAAAAAAAAAAAAAhAAAABUP7//7T+//8BAAAAAAAAAAAACEAB7QAAAFcAAAAJsQEAABIAAAASAAAAAe8AAABWAAAA/wAAAAAAAAAAAAAIQAAAAU7+//+0/v//AQAAAAAAAAAAAAhAAfAAAABXAAAACbMBAAAKAAAACgAAAAHyAAAAVgAAAP8AAAAAAAAAAAAACEAAAAFM/v//tP7//wEAAAAAAAAAAAAIQAHzAAAAVwAAAAm1AQAADgAAAA4AAAAB9QAAAFYAAAD/AAAAAAAAAAAAAAhAAAABSv7//7T+//8BAAAAAAAAAAAACEAB9gAAAFcAAAAJtwEAABEAAAARAAAAAfgAAABWAAAA/wAAAAAAAAAAAAAIQAAAAUj+//+0/v//AQAAAAAAAAAAAAhAAfkAAABXAAAACbkBAAAPAAAADwAAAAH7AAAAVgAAAP8AAAAAAAAAAAAACEAAAAFG/v//tP7//wEAAAAAAAAAAAAIQAH8AAAAVwAAAAm7AQAADwAAAA8AAAAB/gAAAFYAAAD/AAAAAAAAAAAAAAhAAAABRP7//7T+//8BAAAAAAAAAAAACEAB/wAAAFcAAAAJvQEAACUAAAAlAAAAAQEBAABWAAAA/wAAAAAAAAAAAAAIQAAAAUL+//+0/v//AQAAAAAAAAAAAAhAAQIBAABXAAAACb8BAAAQAAAAEAAAAAEEAQAAVgAAAP8AAAAAAAAAAAAACEAAAAFA/v//tP7//wEAAAAAAAAAAAAIQAEFAQAAVwAAAAnBAQAAFQAAABUAAAABBwEAAFYAAAD/AAAAAAAAAAAAAAhAAAABPv7//7T+//8BAAAAAAAAAAAACEABCAEAAFcAAAAJwwEAABIAAAASAAAAAQoBAABWAAAA/wAAAAAAAAAAAAAIQAAAATz+//+0/v//AQAAAAAAAAAAAAhAAQsBAABXAAAACcUBAAAIAAAACAAAAAENAQAAVgAAAP8AAAAAAAAAAAAACEAAAAE6/v//tP7//wEAAAAAAAAAAAAIQAEOAQAAVwAAAAnHAQAADgAAAA4AAAABEAEAAFYAAAD/AAAAAAAAAAAAAAhAAAABOP7//7T+//8BAAAAAAAAAAAACEABEQEAAFcAAAAJyQEAABMAAAATAAAAARMBAABWAAAA/wAAAAAAAAAAAAAIQAAAATb+//+0/v//AQAAAAAAAAAAAAhAARQBAABXAAAACcsBAAAPAAAADwAAAAEWAQAAVgAAAP8AAAAAAAAAAAAACEAAAAE0/v//tP7//wEAAAAAAAAAAAAIQAEXAQAAVwAAAAnNAQAAEgAAABIAAAABGQEAAFYAAAD/AJ5JAAAAAAAAACJAAAABMv7//7T+//8BAAAAAAAAAAAAIkABGgEAAFcAAAAJzwEAABsAAAAbAAAAARwBAABWAAAA/wCeSQAAAAAAAAAiQAAAATD+//+0/v//AQAAAAAAAAAAACJAAR0BAABXAAAACdEBAAAZAAAAGQAAAAEfAQAAVgAAAP8AnkkAAAAAAAAAIkAAAAEu/v//tP7//wEAAAAAAAAAAAAiQAEgAQAAVwAAAAnTAQAADwAAAA8AAAABIgEAAFYAAAD/AJ5JAAAAAAAAACJAAAABLP7//7T+//8BAAAAAAAAAAAAIkABIwEAAFcAAAAJ1QEAADsAAAA7AAAAASUBAABWAAAA/wAAAAAAAAAAAAAIQAAAASr+//+0/v//AQAAAAAAAAAAAAhAASYBAABXAAAACdcBAAAYAAAAGAAAAAEoAQAAVgAAAP8AnkkAAAAAAAAAIkAAAAEo/v//tP7//wEAAAAAAAAAAAAiQAEpAQAAVwAAAAnZAQAAIwAAACMAAAABKwEAAFYAAAD/AJ5JAAAAAAAAACJAAAABJv7//7T+//8BAAAAAAAAAAAAIkABLAEAAFcAAAAJ2wEAAFoAAABaAAAAAS4BAABWAAAA/wCeSQAAAAAAAAAiQAAAAST+//+0/v//AQAAAAAAAAAAACJAAS8BAABXAAAACd0BAAArAAAAKwAAAAExAQAAVgAAAP8AnkkAAAAAAAAAIkAAAAEi/v//tP7//wEAAAAAAAAAAAAiQAEyAQAAVwAAAAnfAQAAJAAAACQAAAABNAEAAFYAAAD/AJ5JAAAAAAAAAAhAAAABIP7//7T+//8BAAAAAAAAAAAACEABNQEAAFcAAAAJ4QEAAEEAAABBAAAAATcBAABWAAAA/wCeSQAAAAAAAAAIQAAAAR7+//+0/v//AQAAAAAAAAAAAAhAATgBAABXAAAACeMBAAAHAAAABwAAAAE6AQAAVgAAAP8AnkkAAAAAAAAAIkAAAAEc/v//tP7//wEAAAAAAAAAAAAiQAE7AQAAVwAAAAnlAQAATAAAAEwAAAABPQEAAFYAAAD/AJ5JAAAAAAAAACJAAAABGv7//7T+//8BAAAAAAAAAAAAIkABPgEAAFcAAAAJ5wEAACUAAAAlAAAAAUABAABWAAAA/wCeSQAAAAAAAAAIQAAAARj+//+0/v//AQAAAAAAAAAAAAhAAUEBAABXAAAACekBAACLAAAAiwAAAAFDAQAAVgAAAP8AnkkAAAAAAAAAIkAAAAEW/v//tP7//wEAAAAAAAAAAAAiQAFEAQAAVwAAAAnrAQAAQwAAAEMAAAABRgEAAFYAAAD/AJ5JAAAAAAAAACJAAAABFP7//7T+//8BAAAAAAAAAAAAIkABRwEAAFcAAAAJ7QEAABgAAAAYAAAAAUkBAABWAAAA/wCeSQAAAAAAAAAiQAAAARL+//+0/v//AQAAAAAAAAAAACJAAUoBAABXAAAACe8BAABnAAAAZwAAAAdNAQAAAAEAAAAgAAAABApJbmtQb2ludFYxAgAAAAnwAQAACfEBAAAJ8gEAAAnzAQAACfQBAAAJ9QEAAAn2AQAACfcBAAAJ+AEAAAn5AQAACfoBAAAJ+wEAAAn8AQAACf0BAAAJ/gEAAAn/AQAACQACAAAJAQIAAAkCAgAACQMCAAAJBAIAAA0LB08BAAAAAQAAACAAAAAECklua1BvaW50VjECAAAACQUCAAAJBgIAAAkHAgAACQgCAAAJCQIAAAkKAgAACQsCAAAJDAIAAAkNAgAACQ4CAAAJDwIAAAkQAgAACRECAAAJEgIAAAkTAgAACRQCAAAJFQIAAAkWAgAACRcCAAAJGAIAAAkZAgAACRoCAAANCgdRAQAAAAEAAAAgAAAABApJbmtQb2ludFYxAgAAAAkbAgAACRwCAAAJHQIAAAkeAgAACR8CAAAJIAIAAAkhAgAACSICAAAJIwIAAAkkAgAACSUCAAAJJgIAAAknAgAACSgCAAAJKQIAAAkqAgAACSsCAAAJLAIAAA0OB1MBAAAAAQAAACAAAAAECklua1BvaW50VjECAAAACS0CAAAJLgIAAAkvAgAACTACAAAJMQIAAAkyAgAACTMCAAAJNAIAAAk1AgAACTYCAAAJNwIAAAk4AgAACTkCAAAJOgIAAAk7AgAACTwCAAAJPQIAAAk+AgAACT8CAAAJQAIAAAlBAgAACUICAAAJQwIAAA0JB1UBAAAAAQAAAEAAAAAECklua1BvaW50VjECAAAACUQCAAAJRQIAAAlGAgAACUcCAAAJSAIAAAlJAgAACUoCAAAJSwIAAAlMAgAACU0CAAAJTgIAAAlPAgAACVACAAAJUQIAAAlSAgAACVMCAAAJVAIAAAlVAgAACVYCAAAJVwIAAAlYAgAACVkCAAAJWgIAAAlbAgAACVwCAAAJXQIAAAleAgAACV8CAAAJYAIAAAlhAgAACWICAAAJYwIAAAlkAgAACWUCAAAJZgIAAAlnAgAACWgCAAAJaQIAAAlqAgAACWsCAAAJbAIAAAltAgAACW4CAAAJbwIAAAlwAgAACXECAAAJcgIAAAlzAgAACXQCAAANDwdXAQAAAAEAAAAQAAAABApJbmtQb2ludFYxAgAAAAl1AgAACXYCAAAJdwIAAAl4AgAACXkCAAAJegIAAAl7AgAACXwCAAAJfQIAAAl+AgAACX8CAAAJgAIAAAmBAgAACYICAAANAgdZAQAAAAEAAAAgAAAABApJbmtQb2ludFYxAgAAAAmDAgAACYQCAAAJhQIAAAmGAgAACYcCAAAJiAIAAAmJAgAACYoCAAAJiwIAAAmMAgAACY0CAAAJjgIAAAmPAgAACZACAAAJkQIAAAmSAgAACZMCAAAJlAIAAAmVAgAACZYCAAAJlwIAAAmYAgAACZkCAAAJmgIAAAmbAgAACZwCAAAJnQIAAAmeAgAACZ8CAAANAwdbAQAAAAEAAAAgAAAABApJbmtQb2ludFYxAgAAAAmgAgAACaECAAAJogIAAAmjAgAACaQCAAAJpQIAAAmmAgAACacCAAAJqAIAAAmpAgAACaoCAAAJqwIAAAmsAgAACa0CAAAJrgIAAAmvAgAACbACAAAJsQIAAA0OB10BAAAAAQAAACAAAAAECklua1BvaW50VjECAAAACbICAAAJswIAAAm0AgAACbUCAAAJtgIAAAm3AgAACbgCAAAJuQIAAAm6AgAACbsCAAAJvAIAAAm9AgAACb4CAAAJvwIAAAnAAgAACcECAAAJwgIAAAnDAgAACcQCAAANDQdfAQAAAAEAAAAQAAAABApJbmtQb2ludFYxAgAAAAnFAgAACcYCAAAJxwIAAAnIAgAACckCAAAJygIAAAnLAgAACcwCAAAJzQIAAAnOAgAACc8CAAAJ0AIAAAnRAgAACdICAAAJ0wIAAAnUAgAAB2EBAAAAAQAAACAAAAAECklua1BvaW50VjECAAAACdUCAAAJ1gIAAAnXAgAACdgCAAAJ2QIAAAnaAgAACdsCAAAJ3AIAAAndAgAACd4CAAAJ3wIAAAngAgAACeECAAAJ4gIAAAnjAgAACeQCAAAJ5QIAAAnmAgAACecCAAAJ6AIAAAnpAgAACeoCAAANCgdjAQAAAAEAAABAAAAABApJbmtQb2ludFYxAgAAAAnrAgAACewCAAAJ7QIAAAnuAgAACe8CAAAJ8AIAAAnxAgAACfICAAAJ8wIAAAn0AgAACfUCAAAJ9gIAAAn3AgAACfgCAAAJ+QIAAAn6AgAACfsCAAAJ/AIAAAn9AgAACf4CAAAJ/wIAAAkAAwAACQEDAAAJAgMAAAkDAwAACQQDAAAJBQMAAAkGAwAACQcDAAAJCAMAAAkJAwAACQoDAAAJCwMAAAkMAwAACQ0DAAAJDgMAAAkPAwAACRADAAANGgdlAQAAAAEAAAAQAAAABApJbmtQb2ludFYxAgAAAAkRAwAACRIDAAAJEwMAAAkUAwAACRUDAAAJFgMAAAkXAwAACRgDAAAJGQMAAAkaAwAACRsDAAAJHAMAAAkdAwAACR4DAAAJHwMAAAkgAwAAB2cBAAAAAQAAACAAAAAECklua1BvaW50VjECAAAACSEDAAAJIgMAAAkjAwAACSQDAAAJJQMAAAkmAwAACScDAAAJKAMAAAkpAwAACSoDAAAJKwMAAAksAwAACS0DAAAJLgMAAAkvAwAACTADAAAJMQMAAAkyAwAADQ4HaQEAAAABAAAAIAAAAAQKSW5rUG9pbnRWMQIAAAAJMwMAAAk0AwAACTUDAAAJNgMAAAk3AwAACTgDAAAJOQMAAAk6AwAACTsDAAAJPAMAAAk9AwAACT4DAAAJPwMAAAlAAwAACUEDAAAJQgMAAAlDAwAACUQDAAAJRQMAAAlGAwAACUcDAAAJSAMAAAlJAwAACUoDAAAJSwMAAAlMAwAADQYHawEAAAABAAAAIAAAAAQKSW5rUG9pbnRWMQIAAAAJTQMAAAlOAwAACU8DAAAJUAMAAAlRAwAACVIDAAAJUwMAAAlUAwAACVUDAAAJVgMAAAlXAwAACVgDAAAJWQMAAAlaAwAACVsDAAAJXAMAAAldAwAACV4DAAANDgdtAQAAAAEAAAAQAAAABApJbmtQb2ludFYxAgAAAAlfAwAACWADAAAJYQMAAAliAwAACWMDAAAJZAMAAAllAwAACWYDAAAJZwMAAAloAwAACWkDAAAJagMAAAlrAwAACWwDAAAJbQMAAAoHbwEAAAABAAAAEAAAAAQKSW5rUG9pbnRWMQIAAAAJbgMAAAlvAwAACXADAAAJcQMAAAlyAwAACXMDAAAJdAMAAAl1AwAACXYDAAAJdwMAAAl4AwAACXkDAAAJegMAAA0DB3EBAAAAAQAAACAAAAAECklua1BvaW50VjECAAAACXsDAAAJfAMAAAl9AwAACX4DAAAJfwMAAAmAAwAACYEDAAAJggMAAAmDAwAACYQDAAAJhQMAAAmGAwAACYcDAAAJiAMAAAmJAwAACYoDAAAJiwMAAAmMAwAACY0DAAAJjgMAAA0MB3MBAAAAAQAAACAAAAAECklua1BvaW50VjECAAAACY8DAAAJkAMAAAmRAwAACZIDAAAJkwMAAAmUAwAACZUDAAAJlgMAAAmXAwAACZgDAAAJmQMAAAmaAwAACZsDAAAJnAMAAAmdAwAACZ4DAAAJnwMAAAmgAwAACaEDAAAJogMAAAmjAwAACaQDAAAJpQMAAAmmAwAACacDAAAJqAMAAAmpAwAACaoDAAAJqwMAAA0DB3UBAAAAAQAAACAAAAAECklua1BvaW50VjECAAAACawDAAAJrQMAAAmuAwAACa8DAAAJsAMAAAmxAwAACbIDAAAJswMAAAm0AwAACbUDAAAJtgMAAAm3AwAACbgDAAAJuQMAAAm6AwAACbsDAAAJvAMAAAm9AwAADQ4HdwEAAAABAAAAIAAAAAQKSW5rUG9pbnRWMQIAAAAJvgMAAAm/AwAACcADAAAJwQMAAAnCAwAACcMDAAAJxAMAAAnFAwAACcYDAAAJxwMAAAnIAwAACckDAAAJygMAAAnLAwAACcwDAAAJzQMAAAnOAwAACc8DAAANDgd5AQAAAAEAAAAgAAAABApJbmtQb2ludFYxAgAAAAnQAwAACdEDAAAJ0gMAAAnTAwAACdQDAAAJ1QMAAAnWAwAACdcDAAAJ2AMAAAnZAwAACdoDAAAJ2wMAAAncAwAACd0DAAAJ3gMAAAnfAwAACeADAAAJ4QMAAAniAwAACeMDAAAJ5AMAAAnlAwAADQoHewEAAAABAAAAEAAAAAQKSW5rUG9pbnRWMQIAAAAJ5gMAAAnnAwAACegDAAAJ6QMAAAnqAwAACesDAAAJ7AMAAAntAwAACe4DAAAJ7wMAAA0GB30BAAAAAQAAABAAAAAECklua1BvaW50VjECAAAACfADAAAJ8QMAAAnyAwAACfMDAAAJ9AMAAAn1AwAACfYDAAAJ9wMAAAn4AwAACfkDAAAJ+gMAAA0FB38BAAAAAQAAABAAAAAECklua1BvaW50VjECAAAACfsDAAAJ/AMAAAn9AwAACf4DAAAJ/wMAAAkABAAACQEEAAAJAgQAAAkDBAAACQQEAAAJBQQAAAkGBAAACQcEAAANAweBAQAAAAEAAAAgAAAABApJbmtQb2ludFYxAgAAAAkIBAAACQkEAAAJCgQAAAkLBAAACQwEAAAJDQQAAAkOBAAACQ8EAAAJEAQAAAkRBAAACRIEAAAJEwQAAAkUBAAACRUEAAAJFgQAAAkXBAAACRgEAAAJGQQAAAkaBAAADQ0HgwEAAAABAAAAIAAAAAQKSW5rUG9pbnRWMQIAAAAJGwQAAAkcBAAACR0EAAAJHgQAAAkfBAAACSAEAAAJIQQAAAkiBAAACSMEAAAJJAQAAAklBAAACSYEAAAJJwQAAAkoBAAACSkEAAAJKgQAAAkrBAAACSwEAAAJLQQAAAkuBAAACS8EAAAJMAQAAAkxBAAACTIEAAAJMwQAAAk0BAAACTUEAAANBQeFAQAAAAEAAAAQAAAABApJbmtQb2ludFYxAgAAAAk2BAAACTcEAAAJOAQAAAk5BAAACToEAAAJOwQAAAk8BAAACT0EAAAJPgQAAAk/BAAACUAEAAAJQQQAAAlCBAAACUMEAAAJRAQAAAlFBAAAB4cBAAAAAQAAACAAAAAECklua1BvaW50VjECAAAACUYEAAAJRwQAAAlIBAAACUkEAAAJSgQAAAlLBAAACUwEAAAJTQQAAAlOBAAACU8EAAAJUAQAAAlRBAAACVIEAAAJUwQAAAlUBAAACVUEAAAJVgQAAAlXBAAACVgEAAANDQeJAQAAAAEAAAAgAAAABApJbmtQb2ludFYxAgAAAAlZBAAACVoEAAAJWwQAAAlcBAAACV0EAAAJXgQAAAlfBAAACWAEAAAJYQQAAAliBAAACWMEAAAJZAQAAAllBAAACWYEAAAJZwQAAAloBAAACWkEAAAJagQAAAlrBAAACWwEAAAJbQQAAAluBAAADQoHiwEAAAABAAAAEAAAAAQKSW5rUG9pbnRWMQIAAAAJbwQAAAlwBAAACXEEAAAJcgQAAAlzBAAACXQEAAAJdQQAAAl2BAAACXcEAAAJeAQAAAl5BAAACXoEAAANBAeNAQAAAAEAAAAQAAAABApJbmtQb2ludFYxAgAAAAl7BAAACXwEAAAJfQQAAAl+BAAACX8EAAAJgAQAAAmBBAAACYIEAAAJgwQAAAmEBAAACYUEAAAJhgQAAAmHBAAACYgEAAAJiQQAAAmKBAAAB48BAAAAAQAAABAAAAAECklua1BvaW50VjECAAAACYsEAAAJjAQAAAmNBAAACY4EAAAJjwQAAAmQBAAACZEEAAAJkgQAAAmTBAAACZQEAAAJlQQAAAmWBAAACZcEAAAJmAQAAAmZBAAACgeRAQAAAAEAAAAQAAAABApJbmtQb2ludFYxAgAAAAmaBAAACZsEAAAJnAQAAAmdBAAACZ4EAAAJnwQAAAmgBAAACaEEAAAJogQAAAmjBAAACaQEAAAJpQQAAAmmBAAACacEAAAJqAQAAAmpBAAAB5MBAAAAAQAAAEAAAAAECklua1BvaW50VjECAAAACaoEAAAJqwQAAAmsBAAACa0EAAAJrgQAAAmvBAAACbAEAAAJsQQAAAmyBAAACbMEAAAJtAQAAAm1BAAACbYEAAAJtwQAAAm4BAAACbkEAAAJugQAAAm7BAAACbwEAAAJvQQAAAm+BAAACb8EAAAJwAQAAAnBBAAACcIEAAAJwwQAAAnEBAAACcUEAAAJxgQAAAnHBAAACcgEAAAJyQQAAAnKBAAACcsEAAAJzAQAAAnNBAAACc4EAAAJzwQAAAnQBAAACdEEAAAJ0gQAAAnTBAAACdQEAAAJ1QQAAAnWBAAACdcEAAAJ2AQAAAnZBAAACdoEAAAJ2wQAAA0OB5UBAAAAAQAAACAAAAAECklua1BvaW50VjECAAAACdwEAAAJ3QQAAAneBAAACd8EAAAJ4AQAAAnhBAAACeIEAAAJ4wQAAAnkBAAACeUEAAAJ5gQAAAnnBAAACegEAAAJ6QQAAAnqBAAACesEAAAJ7AQAAAntBAAACe4EAAANDQeXAQAAAAEAAAAQAAAABApJbmtQb2ludFYxAgAAAAnvBAAACfAEAAAJ8QQAAAnyBAAACfMEAAAJ9AQAAAn1BAAACfYEAAAJ9wQAAAn4BAAACfkEAAANBQeZAQAAAAEAAAAgAAAABApJbmtQb2ludFYxAgAAAAn6BAAACfsEAAAJ/AQAAAn9BAAACf4EAAAJ/wQAAAkABQAACQEFAAAJAgUAAAkDBQAACQQFAAAJBQUAAAkGBQAACQcFAAAJCAUAAAkJBQAACQoFAAAJCwUAAAkMBQAADQ0HmwEAAAABAAAAIAAAAAQKSW5rUG9pbnRWMQIAAAAJDQUAAAkOBQAACQ8FAAAJEAUAAAkRBQAACRIFAAAJEwUAAAkUBQAACRUFAAAJFgUAAAkXBQAACRgFAAAJGQUAAAkaBQAACRsFAAAJHAUAAAkdBQAACR4FAAAJHwUAAAkgBQAADQwHnQEAAAABAAAAEAAAAAQKSW5rUG9pbnRWMQIAAAAJIQUAAAkiBQAACSMFAAAJJAUAAAklBQAACSYFAAAJJwUAAAkoBQAACSkFAAAJKgUAAAkrBQAACSwFAAAJLQUAAAkuBQAADQIHnwEAAAABAAAAEAAAAAQKSW5rUG9pbnRWMQIAAAAJLwUAAAkwBQAACTEFAAAJMgUAAAkzBQAACTQFAAAJNQUAAAk2BQAACTcFAAAJOAUAAAk5BQAACToFAAAJOwUAAAk8BQAACT0FAAAJPgUAAAehAQAAAAEAAABAAAAABApJbmtQb2ludFYxAgAAAAk/BQAACUAFAAAJQQUAAAlCBQAACUMFAAAJRAUAAAlFBQAACUYFAAAJRwUAAAlIBQAACUkFAAAJSgUAAAlLBQAACUwFAAAJTQUAAAlOBQAACU8FAAAJUAUAAAlRBQAACVIFAAAJUwUAAAlUBQAACVUFAAAJVgUAAAlXBQAACVgFAAAJWQUAAAlaBQAACVsFAAAJXAUAAAldBQAACV4FAAAJXwUAAAlgBQAACWEFAAAJYgUAAAljBQAACWQFAAAJZQUAAAlmBQAACWcFAAAJaAUAAAlpBQAACWoFAAAJawUAAA0TB6MBAAAAAQAAACAAAAAECklua1BvaW50VjECAAAACWwFAAAJbQUAAAluBQAACW8FAAAJcAUAAAlxBQAACXIFAAAJcwUAAAl0BQAACXUFAAAJdgUAAAl3BQAACXgFAAAJeQUAAAl6BQAACXsFAAAJfAUAAAl9BQAACX4FAAAJfwUAAA0MB6UBAAAAAQAAACAAAAAECklua1BvaW50VjECAAAACYAFAAAJgQUAAAmCBQAACYMFAAAJhAUAAAmFBQAACYYFAAAJhwUAAAmIBQAACYkFAAAJigUAAAmLBQAACYwFAAAJjQUAAAmOBQAACY8FAAAJkAUAAAmRBQAACZIFAAAJkwUAAAmUBQAADQsHpwEAAAABAAAAEAAAAAQKSW5rUG9pbnRWMQIAAAAJlQUAAAmWBQAACZcFAAAJmAUAAAmZBQAACZoFAAAJmwUAAAmcBQAACZ0FAAAJngUAAAmfBQAACaAFAAAJoQUAAAmiBQAACaMFAAAJpAUAAAepAQAAAAEAAAAgAAAABApJbmtQb2ludFYxAgAAAAmlBQAACaYFAAAJpwUAAAmoBQAACakFAAAJqgUAAAmrBQAACawFAAAJrQUAAAmuBQAACa8FAAAJsAUAAAmxBQAACbIFAAAJswUAAAm0BQAACbUFAAANDwerAQAAAAEAAAAQAAAABApJbmtQb2ludFYxAgAAAAm2BQAACbcFAAAJuAUAAAm5BQAACboFAAAJuwUAAAm8BQAACb0FAAAJvgUAAAm/BQAACcAFAAAJwQUAAAnCBQAACcMFAAAJxAUAAAnFBQAAB60BAAAAAQAAACAAAAAECklua1BvaW50VjECAAAACcYFAAAJxwUAAAnIBQAACckFAAAJygUAAAnLBQAACcwFAAAJzQUAAAnOBQAACc8FAAAJ0AUAAAnRBQAACdIFAAAJ0wUAAAnUBQAACdUFAAAJ1gUAAAnXBQAACdgFAAAJ2QUAAA0MB68BAAAAAQAAAEAAAAAECklua1BvaW50VjECAAAACdoFAAAJ2wUAAAncBQAACd0FAAAJ3gUAAAnfBQAACeAFAAAJ4QUAAAniBQAACeMFAAAJ5AUAAAnlBQAACeYFAAAJ5wUAAAnoBQAACekFAAAJ6gUAAAnrBQAACewFAAAJ7QUAAAnuBQAACe8FAAAJ8AUAAAnxBQAACfIFAAAJ8wUAAAn0BQAACfUFAAAJ9gUAAAn3BQAACfgFAAAJ+QUAAAn6BQAACfsFAAAJ/AUAAA0dB7EBAAAAAQAAACAAAAAECklua1BvaW50VjECAAAACf0FAAAJ/gUAAAn/BQAACQAGAAAJAQYAAAkCBgAACQMGAAAJBAYAAAkFBgAACQYGAAAJBwYAAAkIBgAACQkGAAAJCgYAAAkLBgAACQwGAAAJDQYAAAkOBgAADQ4HswEAAAABAAAAEAAAAAQKSW5rUG9pbnRWMQIAAAAJDwYAAAkQBgAACREGAAAJEgYAAAkTBgAACRQGAAAJFQYAAAkWBgAACRcGAAAJGAYAAA0GB7UBAAAAAQAAABAAAAAECklua1BvaW50VjECAAAACRkGAAAJGgYAAAkbBgAACRwGAAAJHQYAAAkeBgAACR8GAAAJIAYAAAkhBgAACSIGAAAJIwYAAAkkBgAACSUGAAAJJgYAAA0CB7cBAAAAAQAAACAAAAAECklua1BvaW50VjECAAAACScGAAAJKAYAAAkpBgAACSoGAAAJKwYAAAksBgAACS0GAAAJLgYAAAkvBgAACTAGAAAJMQYAAAkyBgAACTMGAAAJNAYAAAk1BgAACTYGAAAJNwYAAA0PB7kBAAAAAQAAABAAAAAECklua1BvaW50VjECAAAACTgGAAAJOQYAAAk6BgAACTsGAAAJPAYAAAk9BgAACT4GAAAJPwYAAAlABgAACUEGAAAJQgYAAAlDBgAACUQGAAAJRQYAAAlGBgAACge7AQAAAAEAAAAQAAAABApJbmtQb2ludFYxAgAAAAlHBgAACUgGAAAJSQYAAAlKBgAACUsGAAAJTAYAAAlNBgAACU4GAAAJTwYAAAlQBgAACVEGAAAJUgYAAAlTBgAACVQGAAAJVQYAAAoHvQEAAAABAAAAQAAAAAQKSW5rUG9pbnRWMQIAAAAJVgYAAAlXBgAACVgGAAAJWQYAAAlaBgAACVsGAAAJXAYAAAldBgAACV4GAAAJXwYAAAlgBgAACWEGAAAJYgYAAAljBgAACWQGAAAJZQYAAAlmBgAACWcGAAAJaAYAAAlpBgAACWoGAAAJawYAAAlsBgAACW0GAAAJbgYAAAlvBgAACXAGAAAJcQYAAAlyBgAACXMGAAAJdAYAAAl1BgAACXYGAAAJdwYAAAl4BgAACXkGAAAJegYAAA0bB78BAAAAAQAAABAAAAAECklua1BvaW50VjECAAAACXsGAAAJfAYAAAl9BgAACX4GAAAJfwYAAAmABgAACYEGAAAJggYAAAmDBgAACYQGAAAJhQYAAAmGBgAACYcGAAAJiAYAAAmJBgAACYoGAAAHwQEAAAABAAAAIAAAAAQKSW5rUG9pbnRWMQIAAAAJiwYAAAmMBgAACY0GAAAJjgYAAAmPBgAACZAGAAAJkQYAAAmSBgAACZMGAAAJlAYAAAmVBgAACZYGAAAJlwYAAAmYBgAACZkGAAAJmgYAAAmbBgAACZwGAAAJnQYAAAmeBgAACZ8GAAANCwfDAQAAAAEAAAAgAAAABApJbmtQb2ludFYxAgAAAAmgBgAACaEGAAAJogYAAAmjBgAACaQGAAAJpQYAAAmmBgAACacGAAAJqAYAAAmpBgAACaoGAAAJqwYAAAmsBgAACa0GAAAJrgYAAAmvBgAACbAGAAAJsQYAAA0OB8UBAAAAAQAAAAgAAAAECklua1BvaW50VjECAAAACbIGAAAJswYAAAm0BgAACbUGAAAJtgYAAAm3BgAACbgGAAAJuQYAAAfHAQAAAAEAAAAQAAAABApJbmtQb2ludFYxAgAAAAm6BgAACbsGAAAJvAYAAAm9BgAACb4GAAAJvwYAAAnABgAACcEGAAAJwgYAAAnDBgAACcQGAAAJxQYAAAnGBgAACccGAAANAgfJAQAAAAEAAAAgAAAABApJbmtQb2ludFYxAgAAAAnIBgAACckGAAAJygYAAAnLBgAACcwGAAAJzQYAAAnOBgAACc8GAAAJ0AYAAAnRBgAACdIGAAAJ0wYAAAnUBgAACdUGAAAJ1gYAAAnXBgAACdgGAAAJ2QYAAAnaBgAADQ0HywEAAAABAAAAEAAAAAQKSW5rUG9pbnRWMQIAAAAJ2wYAAAncBgAACd0GAAAJ3gYAAAnfBgAACeAGAAAJ4QYAAAniBgAACeMGAAAJ5AYAAAnlBgAACeYGAAAJ5wYAAAnoBgAACekGAAAKB80BAAAAAQAAACAAAAAECklua1BvaW50VjECAAAACeoGAAAJ6wYAAAnsBgAACe0GAAAJ7gYAAAnvBgAACfAGAAAJ8QYAAAnyBgAACfMGAAAJ9AYAAAn1BgAACfYGAAAJ9wYAAAn4BgAACfkGAAAJ+gYAAAn7BgAADQ4HzwEAAAABAAAAIAAAAAQKSW5rUG9pbnRWMQIAAAAJ/AYAAAn9BgAACf4GAAAJ/wYAAAkABwAACQEHAAAJAgcAAAkDBwAACQQHAAAJBQcAAAkGBwAACQcHAAAJCAcAAAkJBwAACQoHAAAJCwcAAAkMBwAACQ0HAAAJDgcAAAkPBwAACRAHAAAJEQcAAAkSBwAACRMHAAAJFAcAAAkVBwAACRYHAAANBQfRAQAAAAEAAAAgAAAABApJbmtQb2ludFYxAgAAAAkXBwAACRgHAAAJGQcAAAkaBwAACRsHAAAJHAcAAAkdBwAACR4HAAAJHwcAAAkgBwAACSEHAAAJIgcAAAkjBwAACSQHAAAJJQcAAAkmBwAACScHAAAJKAcAAAkpBwAACSoHAAAJKwcAAAksBwAACS0HAAAJLgcAAAkvBwAADQcH0wEAAAABAAAAEAAAAAQKSW5rUG9pbnRWMQIAAAAJMAcAAAkxBwAACTIHAAAJMwcAAAk0BwAACTUHAAAJNgcAAAk3BwAACTgHAAAJOQcAAAk6BwAACTsHAAAJPAcAAAk9BwAACT4HAAAKB9UBAAAAAQAAAEAAAAAECklua1BvaW50VjECAAAACT8HAAAJQAcAAAlBBwAACUIHAAAJQwcAAAlEBwAACUUHAAAJRgcAAAlHBwAACUgHAAAJSQcAAAlKBwAACUsHAAAJTAcAAAlNBwAACU4HAAAJTwcAAAlQBwAACVEHAAAJUgcAAAlTBwAACVQHAAAJVQcAAAlWBwAACVcHAAAJWAcAAAlZBwAACVoHAAAJWwcAAAlcBwAACV0HAAAJXgcAAAlfBwAACWAHAAAJYQcAAAliBwAACWMHAAAJZAcAAAllBwAACWYHAAAJZwcAAAloBwAACWkHAAAJagcAAAlrBwAACWwHAAAJbQcAAAluBwAACW8HAAAJcAcAAAlxBwAACXIHAAAJcwcAAAl0BwAACXUHAAAJdgcAAAl3BwAACXgHAAAJeQcAAA0FB9cBAAAAAQAAACAAAAAECklua1BvaW50VjECAAAACXoHAAAJewcAAAl8BwAACX0HAAAJfgcAAAl/BwAACYAHAAAJgQcAAAmCBwAACYMHAAAJhAcAAAmFBwAACYYHAAAJhwcAAAmIBwAACYkHAAAJigcAAAmLBwAACYwHAAAJjQcAAAmOBwAACY8HAAAJkAcAAAmRBwAADQgH2QEAAAABAAAAQAAAAAQKSW5rUG9pbnRWMQIAAAAJkgcAAAmTBwAACZQHAAAJlQcAAAmWBwAACZcHAAAJmAcAAAmZBwAACZoHAAAJmwcAAAmcBwAACZ0HAAAJngcAAAmfBwAACaAHAAAJoQcAAAmiBwAACaMHAAAJpAcAAAmlBwAACaYHAAAJpwcAAAmoBwAACakHAAAJqgcAAAmrBwAACawHAAAJrQcAAAmuBwAACa8HAAAJsAcAAAmxBwAACbIHAAAJswcAAAm0BwAADR0H2wEAAAABAAAAgAAAAAQKSW5rUG9pbnRWMQIAAAAJtQcAAAm2BwAACbcHAAAJuAcAAAm5BwAACboHAAAJuwcAAAm8BwAACb0HAAAJvgcAAAm/BwAACcAHAAAJwQcAAAnCBwAACcMHAAAJxAcAAAnFBwAACcYHAAAJxwcAAAnIBwAACckHAAAJygcAAAnLBwAACcwHAAAJzQcAAAnOBwAACc8HAAAJ0AcAAAnRBwAACdIHAAAJ0wcAAAnUBwAACdUHAAAJ1gcAAAnXBwAACdgHAAAJ2QcAAAnaBwAACdsHAAAJ3AcAAAndBwAACd4HAAAJ3wcAAAngBwAACeEHAAAJ4gcAAAnjBwAACeQHAAAJ5QcAAAnmBwAACecHAAAJ6AcAAAnpBwAACeoHAAAJ6wcAAAnsBwAACe0HAAAJ7gcAAAnvBwAACfAHAAAJ8QcAAAnyBwAACfMHAAAJ9AcAAAn1BwAACfYHAAAJ9wcAAAn4BwAACfkHAAAJ+gcAAAn7BwAACfwHAAAJ/QcAAAn+BwAACf8HAAAJAAgAAAkBCAAACQIIAAAJAwgAAAkECAAACQUIAAAJBggAAAkHCAAACQgIAAAJCQgAAAkKCAAACQsIAAAJDAgAAAkNCAAACQ4IAAANJgfdAQAAAAEAAABAAAAABApJbmtQb2ludFYxAgAAAAkPCAAACRAIAAAJEQgAAAkSCAAACRMIAAAJFAgAAAkVCAAACRYIAAAJFwgAAAkYCAAACRkIAAAJGggAAAkbCAAACRwIAAAJHQgAAAkeCAAACR8IAAAJIAgAAAkhCAAACSIIAAAJIwgAAAkkCAAACSUIAAAJJggAAAknCAAACSgIAAAJKQgAAAkqCAAACSsIAAAJLAgAAAktCAAACS4IAAAJLwgAAAkwCAAACTEIAAAJMggAAAkzCAAACTQIAAAJNQgAAAk2CAAACTcIAAAJOAgAAAk5CAAADRUH3wEAAAABAAAAQAAAAAQKSW5rUG9pbnRWMQIAAAAJOggAAAk7CAAACTwIAAAJPQgAAAk+CAAACT8IAAAJQAgAAAlBCAAACUIIAAAJQwgAAAlECAAACUUIAAAJRggAAAlHCAAACUgIAAAJSQgAAAlKCAAACUsIAAAJTAgAAAlNCAAACU4IAAAJTwgAAAlQCAAACVEIAAAJUggAAAlTCAAACVQIAAAJVQgAAAlWCAAACVcIAAAJWAgAAAlZCAAACVoIAAAJWwgAAAlcCAAACV0IAAANHAfhAQAAAAEAAACAAAAABApJbmtQb2ludFYxAgAAAAleCAAACV8IAAAJYAgAAAlhCAAACWIIAAAJYwgAAAlkCAAACWUIAAAJZggAAAlnCAAACWgIAAAJaQgAAAlqCAAACWsIAAAJbAgAAAltCAAACW4IAAAJbwgAAAlwCAAACXEIAAAJcggAAAlzCAAACXQIAAAJdQgAAAl2CAAACXcIAAAJeAgAAAl5CAAACXoIAAAJewgAAAl8CAAACX0IAAAJfggAAAl/CAAACYAIAAAJgQgAAAmCCAAACYMIAAAJhAgAAAmFCAAACYYIAAAJhwgAAAmICAAACYkIAAAJiggAAAmLCAAACYwIAAAJjQgAAAmOCAAACY8IAAAJkAgAAAmRCAAACZIIAAAJkwgAAAmUCAAACZUIAAAJlggAAAmXCAAACZgIAAAJmQgAAAmaCAAACZsIAAAJnAgAAAmdCAAACZ4IAAANPwfjAQAAAAEAAAAIAAAABApJbmtQb2ludFYxAgAAAAmfCAAACaAIAAAJoQgAAAmiCAAACaMIAAAJpAgAAAmlCAAACgflAQAAAAEAAACAAAAABApJbmtQb2ludFYxAgAAAAmmCAAACacIAAAJqAgAAAmpCAAACaoIAAAJqwgAAAmsCAAACa0IAAAJrggAAAmvCAAACbAIAAAJsQgAAAmyCAAACbMIAAAJtAgAAAm1CAAACbYIAAAJtwgAAAm4CAAACbkIAAAJuggAAAm7CAAACbwIAAAJvQgAAAm+CAAACb8IAAAJwAgAAAnBCAAACcIIAAAJwwgAAAnECAAACcUIAAAJxggAAAnHCAAACcgIAAAJyQgAAAnKCAAACcsIAAAJzAgAAAnNCAAACc4IAAAJzwgAAAnQCAAACdEIAAAJ0ggAAAnTCAAACdQIAAAJ1QgAAAnWCAAACdcIAAAJ2AgAAAnZCAAACdoIAAAJ2wgAAAncCAAACd0IAAAJ3ggAAAnfCAAACeAIAAAJ4QgAAAniCAAACeMIAAAJ5AgAAAnlCAAACeYIAAAJ5wgAAAnoCAAACekIAAAJ6ggAAAnrCAAACewIAAAJ7QgAAAnuCAAACe8IAAAJ8AgAAAnxCAAADTQH5wEAAAABAAAAQAAAAAQKSW5rUG9pbnRWMQIAAAAJ8ggAAAnzCAAACfQIAAAJ9QgAAAn2CAAACfcIAAAJ+AgAAAn5CAAACfoIAAAJ+wgAAAn8CAAACf0IAAAJ/ggAAAn/CAAACQAJAAAJAQkAAAkCCQAACQMJAAAJBAkAAAkFCQAACQYJAAAJBwkAAAkICQAACQkJAAAJCgkAAAkLCQAACQwJAAAJDQkAAAkOCQAACQ8JAAAJEAkAAAkRCQAACRIJAAAJEwkAAAkUCQAACRUJAAAJFgkAAA0bB+kBAAAAAQAAAAABAAAECklua1BvaW50VjECAAAACRcJAAAJGAkAAAkZCQAACRoJAAAJGwkAAAkcCQAACR0JAAAJHgkAAAkfCQAACSAJAAAJIQkAAAkiCQAACSMJAAAJJAkAAAklCQAACSYJAAAJJwkAAAkoCQAACSkJAAAJKgkAAAkrCQAACSwJAAAJLQkAAAkuCQAACS8JAAAJMAkAAAkxCQAACTIJAAAJMwkAAAk0CQAACTUJAAAJNgkAAAk3CQAACTgJAAAJOQkAAAk6CQAACTsJAAAJPAkAAAk9CQAACT4JAAAJPwkAAAlACQAACUEJAAAJQgkAAAlDCQAACUQJAAAJRQkAAAlGCQAACUcJAAAJSAkAAAlJCQAACUoJAAAJSwkAAAlMCQAACU0JAAAJTgkAAAlPCQAACVAJAAAJUQkAAAlSCQAACVMJAAAJVAkAAAlVCQAACVYJAAAJVwkAAAlYCQAACVkJAAAJWgkAAAlbCQAACVwJAAAJXQkAAAleCQAACV8JAAAJYAkAAAlhCQAACWIJAAAJYwkAAAlkCQAACWUJAAAJZgkAAAlnCQAACWgJAAAJaQkAAAlqCQAACWsJAAAJbAkAAAltCQAACW4JAAAJbwkAAAlwCQAACXEJAAAJcgkAAAlzCQAACXQJAAAJdQkAAAl2CQAACXcJAAAJeAkAAAl5CQAACXoJAAAJewkAAAl8CQAACX0JAAAJfgkAAAl/CQAACYAJAAAJgQkAAAmCCQAACYMJAAAJhAkAAAmFCQAACYYJAAAJhwkAAAmICQAACYkJAAAJigkAAAmLCQAACYwJAAAJjQkAAAmOCQAACY8JAAAJkAkAAAmRCQAACZIJAAAJkwkAAAmUCQAACZUJAAAJlgkAAAmXCQAACZgJAAAJmQkAAAmaCQAACZsJAAAJnAkAAAmdCQAACZ4JAAAJnwkAAAmgCQAACaEJAAANdQfrAQAAAAEAAACAAAAABApJbmtQb2ludFYxAgAAAAmiCQAACaMJAAAJpAkAAAmlCQAACaYJAAAJpwkAAAmoCQAACakJAAAJqgkAAAmrCQAACawJAAAJrQkAAAmuCQAACa8JAAAJsAkAAAmxCQAACbIJAAAJswkAAAm0CQAACbUJAAAJtgkAAAm3CQAACbgJAAAJuQkAAAm6CQAACbsJAAAJvAkAAAm9CQAACb4JAAAJvwkAAAnACQAACcEJAAAJwgkAAAnDCQAACcQJAAAJxQkAAAnGCQAACccJAAAJyAkAAAnJCQAACcoJAAAJywkAAAnMCQAACc0JAAAJzgkAAAnPCQAACdAJAAAJ0QkAAAnSCQAACdMJAAAJ1AkAAAnVCQAACdYJAAAJ1wkAAAnYCQAACdkJAAAJ2gkAAAnbCQAACdwJAAAJ3QkAAAneCQAACd8JAAAJ4AkAAAnhCQAACeIJAAAJ4wkAAAnkCQAADT0H7QEAAAABAAAAIAAAAAQKSW5rUG9pbnRWMQIAAAAJ5QkAAAnmCQAACecJAAAJ6AkAAAnpCQAACeoJAAAJ6wkAAAnsCQAACe0JAAAJ7gkAAAnvCQAACfAJAAAJ8QkAAAnyCQAACfMJAAAJ9AkAAAn1CQAACfYJAAAJ9wkAAAn4CQAACfkJAAAJ+gkAAAn7CQAACfwJAAANCAfvAQAAAAEAAACAAAAABApJbmtQb2ludFYxAgAAAAn9CQAACf4JAAAJ/wkAAAkACgAACQEKAAAJAgoAAAkDCgAACQQKAAAJBQoAAAkGCgAACQcKAAAJCAoAAAkJCgAACQoKAAAJCwoAAAkMCgAACQ0KAAAJDgoAAAkPCgAACRAKAAAJEQoAAAkSCgAACRMKAAAJFAoAAAkVCgAACRYKAAAJFwoAAAkYCgAACRkKAAAJGgoAAAkbCgAACRwKAAAJHQoAAAkeCgAACR8KAAAJIAoAAAkhCgAACSIKAAAJIwoAAAkkCgAACSUKAAAJJgoAAAknCgAACSgKAAAJKQoAAAkqCgAACSsKAAAJLAoAAAktCgAACS4KAAAJLwoAAAkwCgAACTEKAAAJMgoAAAkzCgAACTQKAAAJNQoAAAk2CgAACTcKAAAJOAoAAAk5CgAACToKAAAJOwoAAAk8CgAACT0KAAAJPgoAAAk/CgAACUAKAAAJQQoAAAlCCgAACUMKAAAJRAoAAAlFCgAACUYKAAAJRwoAAAlICgAACUkKAAAJSgoAAAlLCgAACUwKAAAJTQoAAAlOCgAACU8KAAAJUAoAAAlRCgAACVIKAAAJUwoAAAlUCgAACVUKAAAJVgoAAAlXCgAACVgKAAAJWQoAAAlaCgAACVsKAAAJXAoAAAldCgAACV4KAAAJXwoAAAlgCgAACWEKAAAJYgoAAAljCgAADRkF8AEAAApJbmtQb2ludFYxBAAAAAFYAVkOUHJlc3N1cmVGYWN0b3IJVGltZVN0YW1wAAAAAAYGCxACAAAAiLCxPa+U4D+0bIDWrQ6PPwAAAD8AAAAAAAAAAAHxAQAA8AEAAIiwsT2vlOA/tGyA1q0Ojz8AAAA/EAAAAAAAAAAB8gEAAPABAACIsLE9r5TgP7RsgNatDo8/AAAAPxAAAAAAAAAAAfMBAADwAQAAiLCxPa+U4D+0bIDWrQ6PPwAAAD8vAAAAAAAAAAH0AQAA8AEAAK5QAo+xmuA/RuO7KIOTlj8AAAA/LwAAAAAAAAAB9QEAAPABAAC4eFYjMpzgP8bkc17JJZs/AAAAPy8AAAAAAAAAAfYBAADwAQAA1fBS4LOg4D9J88yQUG6gPwAAAD8+AAAAAAAAAAH3AQAA8AEAAPBoT501peA/k8nT6B1ioz8AAAA/TgAAAAAAAAAB+AEAAPABAAAN4Utat6ngPwmgkQc06KY/AAAAP04AAAAAAAAAAfkBAADwAQAAPqnwPzqx4D+rdgbtkgCrPwAAAD9eAAAAAAAAAAH6AQAA8AEAAFoh7fy7teA/m6KT5S7orj8AAAA/XgAAAAAAAAAB+wEAAPABAACnYY6fwMHgP+aRnPiDT7E/AAAAP20AAAAAAAAAAfwBAADwAQAA86EvQsXN4D9+Um9+8CqzPwAAAD9tAAAAAAAAAAH9AQAA8AEAADW6fFBJ2OA/8tI4b6aYtD8AAAA/jQAAAAAAAAAB/gEAAPABAABuqnXKTOHgPxY+PBuNErY/AAAAP40AAAAAAAAAAf8BAADwAQAAiyJyh87l4D8iKeRjT0O3PwAAAD+cAAAAAAAAAAEAAgAA8AEAAKiabkRQ6uA/ur680osSuD8AAAA/nAAAAAAAAAABAQIAAPABAACVSsYbT+fgP6JpW4aX1bg/AAAAP6wAAAAAAAAAAQICAADwAQAAlUrGG0/n4D+iaVuGl9W4PwAAAD+sAAAAAAAAAAEDAgAA8AEAAJVKxhtP5+A/omlbhpfVuD8AAAA/rAAAAAAAAAABBAIAAPABAACVSsYbT+fgP6JpW4aX1bg/AAAAP8sAAAAAAAAAAQUCAADwAQAA0rdyOyR44D+y5QZANQGePwAAAD8AAAAAAAAAAAEGAgAA8AEAANK3cjskeOA/suUGQDUBnj8AAAA/DwAAAAAAAAABBwIAAPABAADSt3I7JHjgP7LlBkA1AZ4/AAAAPw8AAAAAAAAAAQgCAADwAQAA0rdyOyR44D+y5QZANQGePwAAAD8vAAAAAAAAAAEJAgAA8AEAANK3cjskeOA/suUGQDUBnj8AAAA/LwAAAAAAAAABCgIAAPABAACcAFpmsJfgP36PW0uMVps/AAAAPz4AAAAAAAAAAQsCAADwAQAAFwmg7jer4D8aj+29+jGaPwAAAD8+AAAAAAAAAAEMAgAA8AEAAAby12rG0OA/ruMpthS4lz8AAAA/TgAAAAAAAAABDQIAAPABAAAko7TM1/3gP3iNfsFrDZU/AAAAP04AAAAAAAAAAQ4CAADwAQAAX8yN62ov4T+6jKKmSMSSPwAAAD9tAAAAAAAAAAEPAgAA8AEAAKQdu55+YuE/euGVZavckD8AAAA/bQAAAAAAAAABEAIAAPABAADM9uuUEJHhP5Q297GfGZA/AAAAP20AAAAAAAAAARECAADwAQAA/fdwHyPB4T9M4d6eYkqQPwAAAD+MAAAAAAAAAAESAgAA8AEAAP8wUcSy6eE/wDaueOirkD8AAAA/jAAAAAAAAAABEwIAAPABAAD3Qd3UwRDiP+42ZT8xPpE/AAAAP4wAAAAAAAAAARQCAADwAQAAwIrE/00w4j+OjOvf/zGSPwAAAD+sAAAAAAAAAAEVAgAA8AEAAJL7/75aUeI/dDeKkwv1kj8AAAA/rAAAAAAAAAABFgIAAPABAAAYLJrbYmbiPy7icYDOJZM/AAAAP6wAAAAAAAAAARcCAADwAQAAPczqLGVs4j+sN0FaVIeTPwAAAD+7AAAAAAAAAAEYAgAA8AEAAD3M6ixlbOI/rDdBWlSHkz8AAAA/uwAAAAAAAAABGQIAAPABAAA9zOosZWziP6w3QVpUh5M/AAAAP7sAAAAAAAAAARoCAADwAQAAPczqLGVs4j+sN0FaVIeTPwAAAD+7AAAAAAAAAAEbAgAA8AEAAMvI/kszn+A/bXfiB7ZJrT8AAAA/AAAAAAAAAAABHAIAAPABAADLyP5LM5/gP2134ge2Sa0/AAAAPx8AAAAAAAAAAR0CAADwAQAAy8j+SzOf4D9td+IHtkmtPwAAAD8fAAAAAAAAAAEeAgAA8AEAAMvI/kszn+A/bXfiB7ZJrT8AAAA/HwAAAAAAAAABHwIAAPABAADLyP5LM5/gP2134ge2Sa0/AAAAPy8AAAAAAAAAASACAADwAQAAkxHmdr++4D/JTFZ+F2KtPwAAAD8vAAAAAAAAAAEhAgAA8AEAAFIyeQ3L3OA/8yETLjDorD8AAAA/TgAAAAAAAAABIgIAAPABAAA481z12ADhPw13dHokJaw/AAAAP04AAAAAAAAAASMCAADwAQAAJ9yUcWcm4T/fdr2z25KrPwAAAD9OAAAAAAAAAAEkAgAA8AEAACgVdRb3TuE/q3YG7ZIAqz8AAAA/bQAAAAAAAAABJQIAAPABAAApTlW7hnfhP392TyZKbqo/AAAAP20AAAAAAAAAASYCAADwAQAAK4c1YBag4T/3oCTpn8OpPwAAAD9tAAAAAAAAAAEnAgAA8AEAADboaZkmyuE/fUtVDxpiqT8AAAA/jAAAAAAAAAABKAIAAPABAAASgfnss+zhP09LnkjRz6g/AAAAP4wAAAAAAAAAASkCAADwAQAA2sngF0AM4j8jS+eBiD2oPwAAAD+MAAAAAAAAAAEqAgAA8AEAANrJ4BdADOI/I0vngYg9qD8AAAA/nAAAAAAAAAABKwIAAPABAADayeAXQAziPyNL54GIPag/AAAAP5wAAAAAAAAAASwCAADwAQAA2sngF0AM4j8jS+eBiD2oPwAAAD+7AAAAAAAAAAEtAgAA8AEAAG2JnLY1PeM/WGwSSRzqjT8AAAA/AAAAAAAAAAABLgIAAPABAABtiZy2NT3jP1hsEkkc6o0/AAAAPw8AAAAAAAAAAS8CAADwAQAAbYmctjU94z9YbBJJHOqNPwAAAD8PAAAAAAAAAAEwAgAA8AEAAG2JnLY1PeM/WGwSSRzqjT8AAAA/HwAAAAAAAAABMQIAAPABAACIyLjOJxnjP6w3QVpUh5M/AAAAPx8AAAAAAAAAATICAADwAQAARbBrwKMO4z/SjexO/TGWPwAAAD8+AAAAAAAAAAEzAgAA8AEAAAKYHrIfBOM/BuSXQ6bcmD8AAAA/PgAAAAAAAAABNAIAAPABAAC2V30PG/jiPzo6QzhPh5s/AAAAP04AAAAAAAAAATUCAADwAQAAaRfcbBbs4j825iuUD7ifPwAAAD9OAAAAAAAAAAE2AgAA8AEAABOv5jWR3uI/qx41NRKfoj8AAAA/XQAAAAAAAAABNwIAAPABAADHbkWTjNLiP5MfyBZ+eqU/AAAAP10AAAAAAAAAATgCAADwAQAAey6k8IfG4j/d9c5uS26oPwAAAD99AAAAAAAAAAE5AgAA8AEAAExm/woFv+I/JczVxhhiqz8AAAA/fQAAAAAAAAABOgIAAPABAABBPqt2hL3iPw3NaKiEPa4/AAAAP30AAAAAAAAAATsCAADwAQAAVI5Tn4XA4j9O/MOJR4CwPwAAAD+cAAAAAAAAAAE8AgAA8AEAAHEGUFwHxeI/EpJTv8zhsT8AAAA/nAAAAAAAAAABPQIAAPABAACq9kjWCs7iPzj9VmuzW7M/AAAAP5wAAAAAAAAAAT4CAADwAQAAAV8+DZDb4j9C6P6zdYy0PwAAAD+7AAAAAAAAAAE/AgAA8AEAAGkX3GwW7OI/2n3XIrJbtT8AAAA/uwAAAAAAAAABQAIAAPABAAAxYMOXogvjP1LTpvw3vbU/AAAAP7sAAAAAAAAAAUECAADwAQAAMWDDl6IL4z9S06b8N721PwAAAD/LAAAAAAAAAAFCAgAA8AEAADFgw5eiC+M/UtOm/De9tT8AAAA/ywAAAAAAAAABQwIAAPABAAAxYMOXogvjP1LTpvw3vbU/AAAAP8sAAAAAAAAAAUQCAADwAQAAsc/WDZc55D84IsYw+352PwAAAD8AAAAAAAAAAAFFAgAA8AEAALHP1g2XOeQ/OCLGMPt+dj8AAAA/EAAAAAAAAAABRgIAAPABAACxz9YNlznkPzgixjD7fnY/AAAAPxAAAAAAAAAAAUcCAADwAQAAsc/WDZc55D84IsYw+352PwAAAD8fAAAAAAAAAAFIAgAA8AEAAA4nQDQNIOQ/0GkQayHqhT8AAAA/HwAAAAAAAAABSQIAAPABAADfXptOihjkP6RrNi75oIs/AAAAPz8AAAAAAAAAAUoCAADwAQAAdqb97gMI5D964ZVlq9yQPwAAAD8/AAAAAAAAAAFLAgAA8AEAABYWtCP++OM/Mjhmri4+lT8AAAA/PwAAAAAAAAABTAIAAPABAACtXRbEd+jjP8bkc17JJZs/AAAAP14AAAAAAAAAAU0CAADwAQAAakXJtfPd4z81nmtEXDGhPwAAAD9eAAAAAAAAAAFOAgAA8AEAADt9JNBw1uM/UZ+17BCfpD8AAAA/XgAAAAAAAAABTwIAAPABAAAKtX/q7c7jP00gpDGhw6c/AAAAP24AAAAAAAAAAVACAADwAQAAJy18p2/T4z/zyx4A0M+qPwAAAD9uAAAAAAAAAAFRAgAA8AEAADt9JNBw1uM/yUxWfhdirT8AAAA/jQAAAAAAAAABUgIAAPABAAB+lXHe9ODjP+JmouFTQ7A/AAAAP40AAAAAAAAAAVMCAADwAQAA5k0PPnvx4z/wUUoqFnSxPwAAAD+cAAAAAAAAAAFUAgAA8AEAAGx+qVqDBuQ/ONJcVINPsj8AAAA/nAAAAAAAAAABVQIAAPABAAD81pcLDB3kP8Knh5Et+rI/AAAAP6wAAAAAAAAAAVYCAADwAQAAlFfaUBU15D/m55Am5GezPwAAAD+sAAAAAAAAAAFXAgAA8AEAAFR4becgU+Q/uBLUdsvhsz8AAAA/ywAAAAAAAAABWAIAAPABAAAuEf06rnXkP9CSL9rvKrQ/AAAAP8sAAAAAAAAAAVkCAADwAQAA91nkZTqV5D8iqPUevx60PwAAAD/LAAAAAAAAAAFaAgAA8AEAAKMqz9NEsOQ/uBLUdsvhsz8AAAA/6wAAAAAAAAABWwIAAPABAABP+7lBT8vkP5TSyuEUdLM/AAAAP+sAAAAAAAAAAVwCAADwAQAA+sukr1nm5D8I/Z+kasmyPwAAAD/rAAAAAAAAAAFdAgAA8AEAAKecjx1kAeU/wHyNev3tsT8AAAA/+gAAAAAAAAABXgIAAPABAAAjpdWl6xTlP3A8zR7+7bA/AAAAP/oAAAAAAAAAAV8CAADwAQAAeA3L3HAi5T9rzdY1FmKvPwAAAD8ZAQAAAAAAAAFgAgAA8AEAALH9w1Z0K+U/bXfiB7ZJrT8AAAA/GQEAAAAAAAABYQIAAPABAACp1W/C8ynlPyXM1cYYYqs/AAAAPykBAAAAAAAAAWICAADwAQAAgjUfcfEj5T899jz83JKpPwAAAD8pAQAAAAAAAAFjAgAA8AEAADb1fc7sF+U/I0vngYg9qD8AAAA/OQEAAAAAAAABZAIAAPABAACxxOOx5ALlP9nK1FcbYqc/AAAAPzkBAAAAAAAAAWUCAADwAQAADhxN2Frp5D8JoJEHNOimPwAAAD9YAQAAAAAAAAFmAgAA8AEAAE/7uUFPy+Q/T/WpGnG3pj8AAAA/WAEAAAAAAAABZwIAAPABAACaAns/xK7kPwmgkQc06KY/AAAAP1gBAAAAAAAAAWgCAADwAQAA7TGQ0bmT5D/vSjC7P6unPwAAAD9oAQAAAAAAAAFpAgAA8AEAAEJhpWOveOQ/T0ueSNHPqD8AAAA/aAEAAAAAAAABagIAAPABAACNaGZhJFzkP392TyZKbqo/AAAAP4cBAAAAAAAAAWsCAADwAQAABzjMRBxH5D/FIVxn51WsPwAAAD+HAQAAAAAAAAFsAgAA8AEAAJ9/LuWVNuQ/2/er+Gu3rj8AAAA/lgEAAAAAAAABbQIAAPABAABljzVrki3kP078w4lHgLA/AAAAP5YBAAAAAAAAAW4CAADwAQAAd9/dk5Mw5D9wZ8c1LvqxPwAAAD+mAQAAAAAAAAFvAgAA8AEAALr3KqIXO+Q/lNLK4RR0sz8AAAA/pgEAAAAAAAABcAIAAPABAADqv8+HmkLkP0Lo/rN1jLQ/AAAAP8UBAAAAAAAAAXECAADwAQAANwBxKp9O5D/afdcislu1PwAAAD/FAQAAAAAAAAFyAgAA8AEAADcAcSqfTuQ/2n3XIrJbtT8AAAA/xQEAAAAAAAABcwIAAPABAAA3AHEqn07kP9p91yKyW7U/AAAAP8UBAAAAAAAAAXQCAADwAQAANwBxKp9O5D/afdcislu1PwAAAD/VAQAAAAAAAAF1AgAA8AEAAJn3h+MReOU/2BKJW1X2gD8AAAA/AAAAAAAAAAABdgIAAPABAACZ94fjEXjlP9gSiVtV9oA/AAAAPx8AAAAAAAAAAXcCAADwAQAAo1i8HCKi5T+cv03SOHCHPwAAAD8fAAAAAAAAAAF4AgAA8AEAAK+58FUyzOU/WGwSSRzqjT8AAAA/HwAAAAAAAAABeQIAAPABAACLUoCpv+7lP5Li3w1gSpQ/AAAAPy4AAAAAAAAAAXoCAADwAQAALfsWg0kI5j/iOdWqvWKaPwAAAD8+AAAAAAAAAAF7AgAA8AEAAKgDXQvRG+Y/j0jlo409oD8AAAA/PgAAAAAAAAABfAIAAPABAADZywHxUyPmPwUfo8Kjw6M/AAAAP10AAAAAAAAAAX0CAADwAQAAsyuxn1Ed5j/d9c5uS26oPwAAAD9dAAAAAAAAAAF+AgAA8AEAAC37FoNJCOY/D6JukVQxrT8AAAA/XQAAAAAAAAABfwIAAPABAAB4AtiAvuvlP/BRSioWdLE/AAAAP30AAAAAAAAAAYACAADwAQAAeALYgL7r5T/wUUoqFnSxPwAAAD99AAAAAAAAAAGBAgAA8AEAAHgC2IC+6+U/8FFKKhZ0sT8AAAA/fQAAAAAAAAABggIAAPABAAB4AtiAvuvlP/BRSioWdLE/AAAAP30AAAAAAAAAAYMCAADwAQAAHvgT3iiE4D/IoGjt+XbAPwAAAD8AAAAAAAAAAAGEAgAA8AEAAB74E94ohOA/yKBo7fl2wD8AAAA/HwAAAAAAAAABhQIAAPABAABWryyznGTgPzcWYa42xsA/AAAAPx8AAAAAAAAAAYYCAADwAQAAj2ZFiBBF4D9VdpMqpCHBPwAAAD8fAAAAAAAAAAGHAgAA8AEAAIMFEU8AG+A/wuuL6+BwwT8AAAA/LwAAAAAAAAABiAIAAPABAADuSLkr4OHfP99LvmdOzME/AAAAPz4AAAAAAAAAAYkCAADwAQAAsOb/Z72H3z/9q/DjuyfCPwAAAD8+AAAAAAAAAAGKAgAA8AEAAMLE50afOd8/Iez5eHKVwj8AAAA/TgAAAAAAAAABiwIAAPABAADk8ndOgu7eP+B2uH5+2MI/AAAAP04AAAAAAAAAAYwCAADwAQAA8tBfLWSg3j9Q7LA/uyfDPwAAAD9tAAAAAAAAAAGNAgAA8AEAALZupmlBRt4/ZmwMo99wwz8AAAA/bQAAAAAAAAABjgIAAPABAAB6DO2lHuzdP8ohVzKKm8M/AAAAP30AAAAAAAAAAY8CAADwAQAAPKoz4vuR3T+JrBU4lt7DPwAAAD99AAAAAAAAAAGQAgAA8AEAADo4c5jcQN0/RVf9JFkPxD8AAAA/jQAAAAAAAAABkQIAAPABAADqhRGsuOPcP1X3gW80RsQ/AAAAP40AAAAAAAAAAZICAADwAQAAmtOvv5SG3D++jKMXKIPEPwAAAD+sAAAAAAAAAAGTAgAA8AEAANZAXN9pF9w/fRdiHTTGxD8AAAA/rAAAAAAAAAABlAIAAPABAAAAXmDWPaXbP5eXvYBYD8U/AAAAP6wAAAAAAAAAAZUCAADwAQAALHtkzREz2z8K7Yxa3nDFPwAAAD/LAAAAAAAAAAGWAgAA8AEAAAJpUzLw29o/emKFGxvAxT8AAAA/ywAAAAAAAAABlwIAAPABAABeh9yz1pnaP+P3psMO/cU/AAAAP8sAAAAAAAAAAZgCAADwAQAAGjavAMNm2j+coo6w0S3GPwAAAD/qAAAAAAAAAAGZAgAA8AEAAIik4KqqJ9o/syLqE/Z2xj8AAAA/6gAAAAAAAAABmgIAAPABAAAKY7p9k+vZP82iRXcawMY/AAAAP+oAAAAAAAAAAZsCAADwAQAAssHkoX612T96jX8yS8zGPwAAAD/6AAAAAAAAAAGcAgAA8AEAAAjx+TN0mtk/da2oGQK6xj8AAAA/+gAAAAAAAAABnQIAAPABAAAI8fkzdJrZP3WtqBkCusY/AAAAPxkBAAAAAAAAAZ4CAADwAQAACPH5M3Sa2T91ragZArrGPwAAAD8ZAQAAAAAAAAGfAgAA8AEAAAjx+TN0mtk/da2oGQK6xj8AAAA/GQEAAAAAAAABoAIAAPABAADtjMJVQ+zTP6BOdwySXso/AAAAPwAAAAAAAAAAAaECAADwAQAA7YzCVUPs0z+gTncMkl7KPwAAAD8QAAAAAAAAAAGiAgAA8AEAAO2MwlVD7NM/oE53DJJeyj8AAAA/EAAAAAAAAAABowIAAPABAACgTCGzPuDTP4n5FcCdIcs/AAAAPx8AAAAAAAAAAaQCAADwAQAAyOxxBEHm0z8XrxcWkd7LPwAAAD8fAAAAAAAAAAGlAgAA8AEAAI/8eIo93dM/vwSetl/SzD8AAAA/LwAAAAAAAAABpgIAAPABAACgTCGzPuDTP2FaJFcuxs0/AAAAPz8AAAAAAAAAAacCAADwAQAAyOxxBEHm0z+zmuSyLcbOPwAAAD8/AAAAAAAAAAGoAgAA8AEAANo8Gi1C6dM/s8XeyV3Szz8AAAA/TgAAAAAAAAABqQIAAPABAADaPBotQunTP1vo13xreNA/AAAAP04AAAAAAAAAAaoCAADwAQAAs5zJ2z/j0z+IeCO3jwHRPwAAAD9uAAAAAAAAAAGrAgAA8AEAALOcyds/49M/XRPSk5uE0T8AAAA/bgAAAAAAAAABrAIAAPABAACgTCGzPuDTP4BT2yhS8tE/AAAAP30AAAAAAAAAAa0CAADwAQAAs5zJ2z/j0z9DTgW7gj7SPwAAAD99AAAAAAAAAAGuAgAA8AEAAO2MwlVD7NM/Un4eeTls0j8AAAA/jQAAAAAAAAABrwIAAPABAADtjMJVQ+zTP1J+Hnk5bNI/AAAAP40AAAAAAAAAAbACAADwAQAA7YzCVUPs0z9Sfh55OWzSPwAAAD+NAAAAAAAAAAGxAgAA8AEAAO2MwlVD7NM/Un4eeTls0j8AAAA/nAAAAAAAAAABsgIAAPABAABnXCg5O9fTP7Du+1Ztlco/AAAAPwAAAAAAAAAAAbMCAADwAQAAZ1woOTvX0z+w7vtWbZXKPwAAAD8QAAAAAAAAAAG0AgAA8AEAAGdcKDk719M/sO77Vm2Vyj8AAAA/EAAAAAAAAAABtQIAAPABAABnXCg5O9fTP7Du+1Ztlco/AAAAPyAAAAAAAAAAAbYCAADwAQAAZ1woOTvX0z+w7vtWbZXKPwAAAD8gAAAAAAAAAAG3AgAA8AEAAFl+QFpZJdQ/3+6yHbYnyz8AAAA/PgAAAAAAAAABuAIAAPABAADDb75eb17UP+uuYE9ITMs/AAAAPz4AAAAAAAAAAbkCAADwAQAAZlE13Yig1D9JhNTFqWTLPwAAAD8+AAAAAAAAAAG6AgAA8AEAALgDl8ms/dQ/665gT0hMyz8AAAA/XQAAAAAAAAABuwIAAPABAAAsVkkH02DVP4n5FcCdIcs/AAAAP10AAAAAAAAAAbwCAADwAQAAoqj7RPnD1T97OWiOC/3KPwAAAD9dAAAAAAAAAAG9AgAA8AEAAOIKtQgcHtY/x25XupHeyj8AAAA/bQAAAAAAAAABvgIAAPABAAC+3CQBOWnWPw3Eb83Orco/AAAAP20AAAAAAAAAAb8CAADwAQAATm7zVlGo1j+lLk4l23DKPwAAAD+MAAAAAAAAAAHAAgAA8AEAALpfcVtn4dY/64NmOBhAyj8AAAA/jAAAAAAAAAABwQIAAPABAABS4LOgcPnWP93DuAaGG8o/AAAAP5wAAAAAAAAAAcICAADwAQAAUuCzoHD51j/dw7gGhhvKPwAAAD+cAAAAAAAAAAHDAgAA8AEAAFLgs6Bw+dY/3cO4BoYbyj8AAAA/nAAAAAAAAAABxAIAAPABAABS4LOgcPnWP93DuAaGG8o/AAAAP6sAAAAAAAAAAcUCAADwAQAAWX5AWlkl1D9REJQ6s6fPPwAAAD8AAAAAAAAAAAHGAgAA8AEAAFl+QFpZJdQ/URCUOrOnzz8AAAA/DwAAAAAAAAABxwIAAPABAABZfkBaWSXUP1EQlDqzp88/AAAAPw8AAAAAAAAAAcgCAADwAQAAbkCpzHl51D+nBTGYy63PPwAAAD8fAAAAAAAAAAHJAgAA8AEAAO2Bz/mQtdQ/V/BqU/y5zz8AAAA/HwAAAAAAAAABygIAAPABAACjs+6gq/rUP//6zfXjs88/AAAAPz4AAAAAAAAAAcsCAADwAQAApiWv6spL1T+nBTGYy63PPwAAAD8+AAAAAAAAAAHMAgAA8AEAADLICVHysdU/BdukDi3Gzz8AAAA/TgAAAAAAAAABzQIAAPABAADMugzgGhvWP2GwGIWO3s8/AAAAP04AAAAAAAAAAc4CAADwAQAACh3Goz111j81OGNbkAHQPwAAAD9dAAAAAAAAAAHPAgAA8AEAAFrPJ5Bh0tY/5CKdFsEN0D8AAAA/XQAAAAAAAAAB0AIAAPABAABM8T+xfyDXP+QinRbBDdA/AAAAP20AAAAAAAAAAdECAADwAQAA5uNCQKiJ1z+t5QexFMDPPwAAAD9tAAAAAAAAAAHSAgAA8AEAAObjQkCoidc/reUHsRTAzz8AAAA/jAAAAAAAAAAB0wIAAPABAADm40JAqInXP63lB7EUwM8/AAAAP4wAAAAAAAAAAdQCAADwAQAA5uNCQKiJ1z+t5QexFMDPPwAAAD+MAAAAAAAAAAHVAgAA8AEAAILLUnMevNg/Xq47+22VyT8AAAA/AAAAAAAAAAAB1gIAAPABAACCy1JzHrzYP16uO/ttlck/AAAAPx8AAAAAAAAAAdcCAADwAQAAgstScx682D9erjv7bZXJPwAAAD8fAAAAAAAAAAHYAgAA8AEAADIZ8Yb6Xtg/HTn6AHrYyT8AAAA/HwAAAAAAAAAB2QIAAPABAABMWA2f7DrYPze5VWSeIco/AAAAPy8AAAAAAAAAAdoCAADwAQAAjjd6COEc2D9Z+V75VI/KPwAAAD8vAAAAAAAAAAHbAgAA8AEAAPa2N8PXBNg/3+6yHbYnyz8AAAA/TgAAAAAAAAAB3AIAAPABAABwhp2mz+/XPyGP7i7a8Ms/AAAAP14AAAAAAAAAAd0CAADwAQAA2AVbYcbX1z+/BJ62X9LMPwAAAD9eAAAAAAAAAAHeAgAA8AEAAD6FGBy9v9c/q48Tg7SnzT8AAAA/XgAAAAAAAAAB3wIAAPABAACmBNbWs6fXP6faNoGboc4/AAAAP24AAAAAAAAAAeACAADwAQAAgGSFhbGh1z/5GvfcmqHPPwAAAD9uAAAAAAAAAAHhAgAA8AEAAEZ0jAuumNc/+TKN7cBN0D8AAAA/jQAAAAAAAAAB4gIAAPABAACmBNbWs6fXPx/jAQ+cxNA/AAAAP40AAAAAAAAAAeMCAADwAQAAdnURlsDI1z+diBOOj0HRPwAAAD+NAAAAAAAAAAHkAgAA8AEAAKh2liDT+Nc/adN/xS2p0T8AAAA/nAAAAAAAAAAB5QIAAPABAAAmuLxN6jTYP4PDRrV2+9E/AAAAP5wAAAAAAAAAAeYCAADwAQAApvniegFx2D89bi6iOSzSPwAAAD+8AAAAAAAAAAHnAgAA8AEAADaLsdAZsNg/Q04Fu4I+0j8AAAA/vAAAAAAAAAAB6AIAAPABAAA2i7HQGbDYP0NOBbuCPtI/AAAAP8sAAAAAAAAAAekCAADwAQAANoux0Bmw2D9DTgW7gj7SPwAAAD/LAAAAAAAAAAHqAgAA8AEAADaLsdAZsNg/Q04Fu4I+0j8AAAA/2wAAAAAAAAAB6wIAAPABAABy4nc4itPZP/eZCJgKfcw/AAAAPwAAAAAAAAAAAewCAADwAQAAcuJ3OIrT2T/3mQiYCn3MPwAAAD8fAAAAAAAAAAHtAgAA8AEAAHLidziK09k/95kImAp9zD8AAAA/HwAAAAAAAAAB7gIAAPABAABy4nc4itPZP/eZCJgKfcw/AAAAPx8AAAAAAAAAAe8CAADwAQAAcuJ3OIrT2T/3mQiYCn3MPwAAAD88AAAAAAAAAAHwAgAA8AEAACai1pWFx9k/6wRVfahkzT8AAAA/PAAAAAAAAAAB8QIAAPABAAA48n6+hsrZPwtlh/kVwM0/AAAAPzwAAAAAAAAAAfICAADwAQAAcuJ3OIrT2T/PzxwYaxXOPwAAAD9MAAAAAAAAAAHzAgAA8AEAAJiCyImM2dk/jVrbHXdYzj8AAAA/TAAAAAAAAAAB9AIAAPABAAAKY7p9k+vZP/nv/MVqlc4/AAAAP2sAAAAAAAAAAfUCAADwAQAAkJNUmpsA2j8FsKr3/LnOPwAAAD9rAAAAAAAAAAH2AgAA8AEAAGIEkFmoIdo/a0XMn/D2zj8AAAA/ewAAAAAAAAAB9wIAAPABAABcFRxqt0jaPx8Q3XNqFc8/AAAAP4oAAAAAAAAAAfgCAADwAQAAxgaabs2B2j9zJaO4OQnPPwAAAD+KAAAAAAAAAAH5AgAA8AEAAFaYaMTlwNo/v1qS5L/qzj8AAAA/igAAAAAAAAAB+gIAAPABAABGuoDlAw/bP7Oa5LItxs4/AAAAP6oAAAAAAAAAAfsCAADwAQAAhBw6qSZp2z9XxXA8zK3OPwAAAD+qAAAAAAAAAAH8AgAA8AEAAGLuqaFDtNs/UeWZI4Obzj8AAAA/qgAAAAAAAAAB/QIAAPABAACmP9dUV+fbP1HlmSODm84/AAAAP7kAAAAAAAAAAf4CAADwAQAAjAC7PGUL3D+tug2a5LPOPwAAAD+5AAAAAAAAAAH/AgAA8AEAADbRpapvJtw/v1qS5L/qzj8AAAA/2QAAAAAAAAABAAMAAPABAACEEUdNdDLcP9Xa7UfkM88/AAAAP9kAAAAAAAAAAQEDAADwAQAAXHH2+3Es3D+dRYNmOYnPPwAAAD/oAAAAAAAAAAECAwAA8AEAANZAXN9pF9w/v4WM++/2zz8AAAA/6AAAAAAAAAABAwMAAPABAAAqcHFxX/zbP0VofBlHL9A/AAAAP/gAAAAAAAAAAQQDAADwAQAAIg89OE/S2z9WCAFkImbQPwAAAD/4AAAAAAAAAAEFAwAA8AEAAKLNFgs4lts/F5O/aS6p0D8AAAA/FwEAAAAAAAABBgMAAPABAADWS087HE7bPy4TG81S8tA/AAAAPxcBAAAAAAAAAQcDAADwAQAA6Ck3Gv7/2j/rLW5GOizRPwAAAD8XAQAAAAAAAAEIAwAA8AEAAByob0rit9o/pdhVM/1c0T8AAAA/NgEAAAAAAAABCQMAAPABAACgZkkdy3vaP1mjZgd3e9E/AAAAPzYBAAAAAAAAAQoDAADwAQAANHXLGLVC2j+3eNp92JPRPwAAAD82AQAAAAAAAAELAwAA8AEAAPAjnmWhD9o/ZmMUOQmg0T8AAAA/RgEAAAAAAAABDAMAAPABAAD4EhJVkujZP2GDPSDAjdE/AAAAP0YBAAAAAAAAAQ0DAADwAQAAYJLPD4nQ2T8CrsmpXnXRPwAAAD9lAQAAAAAAAAEOAwAA8AEAAGCSzw+J0Nk/Aq7JqV510T8AAAA/ZQEAAAAAAAABDwMAAPABAABgks8PidDZPwKuyaleddE/AAAAP2UBAAAAAAAAARADAADwAQAAYJLPD4nQ2T8CrsmpXnXRPwAAAD9lAQAAAAAAAAERAwAA8AEAANbkgU2vM9o//XnfsFOPzD8AAAA/AAAAAAAAAAABEgMAAPABAADW5IFNrzPaP/1537BTj8w/AAAAPx8AAAAAAAAAARMDAADwAQAA1uSBTa8z2j/9ed+wU4/MPwAAAD8fAAAAAAAAAAEUAwAA8AEAANbkgU2vM9o//XnfsFOPzD8AAAA/HwAAAAAAAAABFQMAAPABAADW5IFNrzPaP/1537BTj8w/AAAAPz4AAAAAAAAAARYDAADwAQAA/vaS6NCK2j9zz66K2fDMPwAAAD8+AAAAAAAAAAEXAwAA8AEAAGroEO3mw9o/ycRL6PH2zD8AAAA/PgAAAAAAAAABGAMAAPABAAD6ed9C/wLbPyG66EUK/cw/AAAAP00AAAAAAAAAARkDAADwAQAAxvumEhtL2z9t79dxkN7MPwAAAD9NAAAAAAAAAAEaAwAA8AEAAKLNFgs4lts/Xy8qQP65zD8AAAA/bAAAAAAAAAABGwMAAPABAABsT97aU97bPwFatsmcocw/AAAAP2wAAAAAAAAAARwDAADwAQAA6pAECGsa3D+pZBlshJvMPwAAAD9sAAAAAAAAAAEdAwAA8AEAAOKhkBh6Qdw/mcSUIalkzD8AAAA/jAAAAAAAAAABHgMAAPABAADioZAYekHcP5nElCGpZMw/AAAAP4wAAAAAAAAAAR8DAADwAQAA4qGQGHpB3D+ZxJQhqWTMPwAAAD+MAAAAAAAAAAEgAwAA8AEAAOKhkBh6Qdw/mcSUIalkzD8AAAA/mwAAAAAAAAABIQMAAPABAABMngF5QrHbP5Fjz8PPLck/AAAAPwAAAAAAAAAAASIDAADwAQAATJ4BeUKx2z+RY8/Dzy3JPwAAAD8PAAAAAAAAAAEjAwAA8AEAAEyeAXlCsds/kWPPw88tyT8AAAA/DwAAAAAAAAABJAMAAPABAACMALs8ZQvcP/cYGlN6WMk/AAAAPw8AAAAAAAAAASUDAADwAQAAthLM14Zi3D8NmXW2nqHJPwAAAD8uAAAAAAAAAAEmAwAA8AEAAFIFz2avy9w/ge5EkCQDyj8AAAA/LgAAAAAAAAABJwMAAPABAACGeBQ74UzdP2W5DCvns8o/AAAAPz4AAAAAAAAAASgDAADwAQAAbqu4bA7C3T+feXEjwmrLPwAAAD8+AAAAAAAAAAEpAwAA8AEAADA+DE05Md4/k+S9CGBSzD8AAAA/PgAAAAAAAAABKgMAAPABAABaUB3oWojeP5vvjjjZcM0/AAAAP10AAAAAAAAAASsDAADwAQAAoKFKm2673j8LkIEQRszOPwAAAD9dAAAAAAAAAAEsAwAA8AEAAP4xlGZ0yt4/jS0AuagH0D8AAAA/bQAAAAAAAAABLQMAAPABAABSYan4aa/ePxoDK/ZSstA/AAAAP20AAAAAAAAAAS4DAADwAQAA6G8r9FN23j+diBOOj0HRPwAAAD99AAAAAAAAAAEvAwAA8AEAAHIdebYtE94/a0PrUVKy0T8AAAA/fQAAAAAAAAABMAMAAPABAAByHXm2LRPeP2tD61FSstE/AAAAP5wAAAAAAAAAATEDAADwAQAAch15ti0T3j9rQ+tRUrLRPwAAAD+cAAAAAAAAAAEyAwAA8AEAAHIdebYtE94/a0PrUVKy0T8AAAA/nAAAAAAAAAABMwMAAPABAAB4AtiAvuvlPz7WFmjE4b4/AAAAPwAAAAAAAAAAATQDAADwAQAAeALYgL7r5T8+1hZoxOG+PwAAAD8QAAAAAAAAAAE1AwAA8AEAAHgC2IC+6+U/PtYWaMThvj8AAAA/EAAAAAAAAAABNgMAAPABAACzK7GfUR3mP8qrQaVujL8/AAAAPxAAAAAAAAAAATcDAADwAQAAv4zl2GFH5j+kYF9YQwnAPwAAAD8vAAAAAAAAAAE4AwAA8AEAANIVbqbycuY/ZesdXk9MwD8AAAA/LwAAAAAAAAABOQMAAPABAAANP0fFhaTmP9RgFh+Mm8A/AAAAPz8AAAAAAAAAAToDAADwAQAASmgg5BjW5j+Zy6s94fDAPwAAAD8/AAAAAAAAAAE7AwAA8AEAAMepRhEwEuc/FAFSMLBkwT8AAAA/TgAAAAAAAAABPAMAAPABAAA8wxiqxkznP+UrlYCX3sE/AAAAP04AAAAAAAAAAT0DAADwAQAABkXgeeKU5z/EFoYCEX3CPwAAAD9uAAAAAAAAAAE+AwAA8AEAAOw+pAaA4ec/ogF3hIobwz8AAAA/bgAAAAAAAAABPwMAAPABAADTOGiTHS7oP88BLkvTrcM/AAAAP24AAAAAAAAAAUADAADwAQAAp+KD97l36D/5IQ750i3EPwAAAD99AAAAAAAAAAFBAwAA8AEAAJgEnBjYxeg/w2x6MHGVxD8AAAA/fQAAAAAAAAABQgMAAPABAACIJrQ59hPpP5G35mcP/cQ/AAAAP50AAAAAAAAAAUMDAADwAQAAeEjMWhRi6T/+LN8oTEzFPwAAAD+dAAAAAAAAAAFEAwAA8AEAAH26jKQzs+k/bKLX6YibxT8AAAA/rAAAAAAAAAABRQMAAPABAAArxFe3zfbpP+P3psMO/cU/AAAAP6wAAAAAAAAAAUYDAADwAQAAUZ2IrV8l6j9KjchrAjrGPwAAAD+8AAAAAAAAAAFHAwAA8AEAABG+G0RrQ+o/Vk12nZRexj8AAAA/vAAAAAAAAAABSAMAAPABAACX7rVgc1jqP65CE/usZMY/AAAAP9sAAAAAAAAAAUkDAADwAQAAEvf76Ppr6j9WTXadlF7GPwAAAD/bAAAAAAAAAAFKAwAA8AEAABL3++j6a+o/Vk12nZRexj8AAAA/2wAAAAAAAAABSwMAAPABAAAS9/vo+mvqP1ZNdp2UXsY/AAAAP9sAAAAAAAAAAUwDAADwAQAAEvf76Ppr6j9WTXadlF7GPwAAAD/6AAAAAAAAAAFNAwAA8AEAAKyNJOZo8eg/ge5EkCQDyj8AAAA/AAAAAAAAAAABTgMAAPABAACsjSTmaPHoP4HuRJAkA8o/AAAAPw8AAAAAAAAAAU8DAADwAQAArI0k5mjx6D+B7kSQJAPKPwAAAD8PAAAAAAAAAAFQAwAA8AEAAKyNJOZo8eg/ge5EkCQDyj8AAAA/HwAAAAAAAAABUQMAAPABAACsjSTmaPHoP4HuRJAkA8o/AAAAPx8AAAAAAAAAAVIDAADwAQAAWV4PVHMM6T96Dm532/DJPwAAAD8+AAAAAAAAAAFTAwAA8AEAAKWesPZ3GOk/Q3kDljBGyj8AAAA/PgAAAAAAAAABVAMAAPABAADy3lGZfCTpP8duV7qR3so/AAAAPz4AAAAAAAAAAVUDAADwAQAAPR/zO4Ew6T+72aOfL8bLPwAAAD9OAAAAAAAAAAFWAwAA8AEAAGW/Q42DNuk/Dxpk+y7GzD8AAAA/XQAAAAAAAAABVwMAAPABAABu55chBDjpP7lPwbRGzM0/AAAAP10AAAAAAAAAAVgDAADwAQAAiV+U3oU86T9bpUdVFcDOPwAAAD9tAAAAAAAAAAFZAwAA8AEAAIE3QEoFO+k/URCUOrOnzz8AAAA/bQAAAAAAAAABWgMAAPABAABlv0ONgzbpP0tIUzKQQdA/AAAAP4wAAAAAAAAAAVsDAADwAQAAGH+i6n4q6T8VI1TdCaDQPwAAAD+MAAAAAAAAAAFcAwAA8AEAABh/oup+Kuk/FSNU3Qmg0D8AAAA/jAAAAAAAAAABXQMAAPABAAAYf6LqfirpPxUjVN0JoNA/AAAAP6wAAAAAAAAAAV4DAADwAQAAGH+i6n4q6T8VI1TdCaDQPwAAAD+sAAAAAAAAAAFfAwAA8AEAAE392hpj4ug/0gML1fP2yT8AAAA/AAAAAAAAAAABYAMAAPABAABN/doaY+LoP9IDC9Xz9sk/AAAAPx8AAAAAAAAAAWEDAADwAQAATf3aGmPi6D/SAwvV8/bJPwAAAD8fAAAAAAAAAAFiAwAA8AEAAOZ9HWBs+ug/lI7J2v85yj8AAAA/HwAAAAAAAAABYwMAAPABAAB21gsR9RDpP0N5A5YwRso/AAAAPy8AAAAAAAAAAWQDAADwAQAAK89KE4At6T9IWdqueVjKPwAAAD8vAAAAAAAAAAFlAwAA8AEAACPg1iOPVOk/9kMUaqpkyj8AAAA/TgAAAAAAAAABZgMAAPABAAAkGbfIHn3pPwIEwps8ico/AAAAP14AAAAAAAAAAWcDAADwAQAAMHrrAS+n6T+qDiU+JIPKPwAAAD9eAAAAAAAAAAFoAwAA8AEAACiLdxI+zuk/qg4lPiSDyj8AAAA/XgAAAAAAAAABaQMAAPABAAD6+7LRSu/pP1MZiOALfco/AAAAP24AAAAAAAAAAWoDAADwAQAAnKRJq9QI6j9OObHHwmrKPwAAAD9uAAAAAAAAAAFrAwAA8AEAAJykSavUCOo/Tjmxx8Jqyj8AAAA/jQAAAAAAAAABbAMAAPABAACcpEmr1AjqP045scfCaso/AAAAP40AAAAAAAAAAW0DAADwAQAAnKRJq9QI6j9OObHHwmrKPwAAAD+NAAAAAAAAAAFuAwAA8AEAABMN4qBf2eg/1drtR+Qzzz8AAAA/AAAAAAAAAAABbwMAAPABAAATDeKgX9noP9Xa7UfkM88/AAAAPx8AAAAAAAAAAXADAADwAQAAEw3ioF/Z6D/V2u1H5DPPPwAAAD8fAAAAAAAAAAFxAwAA8AEAAB9uFtpvA+k/HxDdc2oVzz8AAAA/HwAAAAAAAAABcgMAAPABAADBFq2z+RzpP8kaQBZSD88/AAAAPz8AAAAAAAAAAXMDAADwAQAAgTdASgU76T9zJaO4OQnPPwAAAD8/AAAAAAAAAAF0AwAA8AEAAIJwIO+UY+k/v1qS5L/qzj8AAAA/PwAAAAAAAAABdQMAAPABAABxWVhrI4npPwWwqvf8uc4/AAAAP14AAAAAAAAAAXYDAADwAQAATPLnvrCr6T+h+l9oUo/OPwAAAD9eAAAAAAAAAAF3AwAA8AEAAAoTe1W8yek/6y9PlNhwzj8AAAA/XgAAAAAAAAABeAMAAPABAAAKE3tVvMnpP+svT5TYcM4/AAAAP20AAAAAAAAAAXkDAADwAQAAChN7VbzJ6T/rL0+U2HDOPwAAAD9tAAAAAAAAAAF6AwAA8AEAAAoTe1W8yek/6y9PlNhwzj8AAAA/bQAAAAAAAAABewMAAPABAADhI2SnxS3rPyTu1gKT3sg/AAAAPwAAAAAAAAAAAXwDAADwAQAA4SNkp8Ut6z8k7tYCk97IPwAAAD8fAAAAAAAAAAF9AwAA8AEAAOEjZKfFLes/JO7WApPeyD8AAAA/HwAAAAAAAAABfgMAAPABAAAhA9EQug/rPw2Zdbaeock/AAAAPy8AAAAAAAAAAX8DAADwAQAAsSLfHLP96j+PrvLBtifKPwAAAD8vAAAAAAAAAAGAAwAA8AEAAD1C7Sis6+o/B+SYtIWbyj8AAAA/PwAAAAAAAAABgQMAAPABAACnwarjotPqP5W5w/EvRss/AAAAP04AAAAAAAAAAYIDAADwAQAAC0Fonpm76j/bOdYbnSHMPwAAAD9OAAAAAAAAAAGDAwAA8AEAAI84IhYSqOo/z6QiATsJzT8AAAA/XgAAAAAAAAABhAMAAPABAAA60CzfjJrqP8/PHBhrFc4/AAAAP14AAAAAAAAAAYUDAADwAQAA7o+LPIiO6j95BXrRghvPPwAAAD99AAAAAAAAAAGGAwAA8AEAAAHgM2WJkeo/NThjW5AB0D8AAAA/fQAAAAAAAAABhwMAAPABAAAyqNhKDJnqP679ncE6bNA/AAAAP30AAAAAAAAAAYgDAADwAQAAo4jKPhOr6j/LXdA9qMfQPwAAAD+cAAAAAAAAAAGJAwAA8AEAAD0JDYQcw+o/jlj6z9gT0T8AAAA/nAAAAAAAAAABigMAAPABAAAhyvBrKufqP0WTdjB3O9E/AAAAP5wAAAAAAAAAAYsDAADwAQAAU8t19jwX6z+aGKgBazjRPwAAAD+8AAAAAAAAAAGMAwAA8AEAAFPLdfY8F+s/mhioAWs40T8AAAA/vAAAAAAAAAABjQMAAPABAABTy3X2PBfrP5oYqAFrONE/AAAAP7wAAAAAAAAAAY4DAADwAQAAU8t19jwX6z+aGKgBazjRPwAAAD/LAAAAAAAAAAGPAwAA8AEAAMEutERyoes/UxmI4At9yj8AAAA/AAAAAAAAAAABkAMAAPABAADBLrREcqHrP1MZiOALfco/AAAAPx8AAAAAAAAAAZEDAADwAQAAwS60RHKh6z9TGYjgC33KPwAAAD8fAAAAAAAAAAGSAwAA8AEAAMEutERyoes/UxmI4At9yj8AAAA/LwAAAAAAAAABkwMAAPABAADVflxtc6TrP9/ush22J8s/AAAAPy8AAAAAAAAAAZQDAADwAQAA3aawAfSl6z9TRIL3O4nLPwAAAD8+AAAAAAAAAAGVAwAA8AEAAAVHAVP2q+s/K0+cYGwVzD8AAAA/PgAAAAAAAAABlgMAAPABAAAFRwFT9qvrPw8aZPsuxsw/AAAAP04AAAAAAAAAAZcDAADwAQAABUcBU/ar6z/1xAKvOonNPwAAAD9dAAAAAAAAAAGYAwAA8AEAAPH2WCr1qOs/LaWQjswtzj8AAAA/XQAAAAAAAAABmQMAAPABAADdprAB9KXrP1ulR1UVwM4/AAAAP30AAAAAAAAAAZoDAADwAQAAwS60RHKh6z8l8LOMsyfPPwAAAD99AAAAAAAAAAGbAwAA8AEAAKW2t4fwnOs/7VpJqwh9zz8AAAA/fQAAAAAAAAABnAMAAPABAACv3gsccZ7rP63lB7EUwM8/AAAAP4wAAAAAAAAAAZ0DAADwAQAAy1YI2fKi6z+/hYz77/bPPwAAAD+MAAAAAAAAAAGeAwAA8AEAAPkerb51qus/OKjO57QK0D8AAAA/rAAAAAAAAAABnwMAAPABAABt/56yfLzrPziozue0CtA/AAAAP6wAAAAAAAAAAaADAADwAQAA39+QpoPO6z+NLQC5qAfQPwAAAD+7AAAAAAAAAAGhAwAA8AEAAIGIJ4AN6Os/t6W14qbkzz8AAAA/uwAAAAAAAAABogMAAPABAABBqboWGQbsP1fwalP8uc8/AAAAP8sAAAAAAAAAAaMDAADwAQAAERr21SUn7D9FUOYIIYPPPwAAAD/LAAAAAAAAAAGkAwAA8AEAANE6iWwxRew/2brEYC1Gzz8AAAA/6QAAAAAAAAABpQMAAPABAABru8uxOl3sPxVQL0LY8M4/AAAAP+kAAAAAAAAAAaYDAADwAQAA58MROsJw7D/57/zFapXOPwAAAD/pAAAAAAAAAAGnAwAA8AEAABeMth9FeOw/iXoEBS5Gzj8AAAA/CAEAAAAAAAABqAMAAPABAAAzBLPcxnzsPy2lkI7MLc4/AAAAPwgBAAAAAAAAAakDAADwAQAAMwSz3MZ87D8tpZCOzC3OPwAAAD8IAQAAAAAAAAGqAwAA8AEAADMEs9zGfOw/LaWQjswtzj8AAAA/GAEAAAAAAAABqwMAAPABAAAzBLPcxnzsPy2lkI7MLc4/AAAAPxgBAAAAAAAAAawDAADwAQAAVTJD5Kkx7D8nb8VHIwPMPwAAAD8AAAAAAAAAAAGtAwAA8AEAAFUyQ+SpMew/J2/FRyMDzD8AAAA/EAAAAAAAAAABrgMAAPABAABVMkPkqTHsPydvxUcjA8w/AAAAPxAAAAAAAAAAAa8DAADwAQAAVTJD5Kkx7D8nb8VHIwPMPwAAAD8vAAAAAAAAAAGwAwAA8AEAAFUyQ+SpMew/J2/FRyMDzD8AAAA/LwAAAAAAAAABsQMAAPABAACtmjgbLz/sPy16lnecIc0/AAAAPy8AAAAAAAAAAbIDAADwAQAAxxI12LBD7D+5T8G0RszNPwAAAD9OAAAAAAAAAAGzAwAA8AEAAAEDLlK0TOw/p9o2gZuhzj8AAAA/TgAAAAAAAAABtAMAAPABAAAdeyoPNlHsP5dlrE3wds8/AAAAP14AAAAAAAAAAbUDAADwAQAARRt7YDhX7D+SDdfR8RnQPwAAAD9eAAAAAAAAAAG2AwAA8AEAAIczyG68Yew/s9102oN+0D8AAAA/XgAAAAAAAAABtwMAAPABAAC/I8Hov2rsP9E9p1bx2dA/AAAAP30AAAAAAAAAAbgDAADwAQAAvyPB6L9q7D9As58XLinRPwAAAD99AAAAAAAAAAG5AwAA8AEAAJFbHAM9Y+w/+l2HBPFZ0T8AAAA/fQAAAAAAAAABugMAAPABAAA78ybMt1XsP1Yz+3pSctE/AAAAP5wAAAAAAAAAAbsDAADwAQAAO/MmzLdV7D9WM/t6UnLRPwAAAD+cAAAAAAAAAAG8AwAA8AEAADvzJsy3Vew/VjP7elJy0T8AAAA/nAAAAAAAAAABvQMAAPABAAA78ybMt1XsP1Yz+3pSctE/AAAAP7sAAAAAAAAAAb4DAADwAQAAo6vEKz5m7D/R2BC+w+rIPwAAAD8AAAAAAAAAAAG/AwAA8AEAAKOrxCs+Zuw/0dgQvsPqyD8AAAA/DwAAAAAAAAABwAMAAPABAACjq8QrPmbsP9HYEL7D6sg/AAAAPw8AAAAAAAAAAcEDAADwAQAAWaQDLsmC7D+Lg/iqhhvJPwAAAD8fAAAAAAAAAAHCAwAA8AEAAPtMmgdTnOw/SC7gl0lMyT8AAAA/HwAAAAAAAAABwwMAAPABAADNvdXGX73sPw2Zdbaeock/AAAAPz4AAAAAAAAAAcQDAADwAQAA/75aUXLt7D+GzhupbRXKPwAAAD9OAAAAAAAAAAHFAwAA8AEAACeYi0cEHO0/E6RG5hfAyj8AAAA/TgAAAAAAAAABxgMAAPABAAA7IRQVlUftP/duDoHacMs/AAAAP04AAAAAAAAAAccDAADwAQAAGbqjaCJq7T+JJBDXzS3MPwAAAD9dAAAAAAAAAAHIAwAA8AEAANfaNv8tiO0/04T5GYQbzT8AAAA/XQAAAAAAAAAByQMAAPABAAA1a4DKM5ftP9Ov8zC0J84/AAAAP30AAAAAAAAAAcoDAADwAQAAQZPUXrSY7T/nenKSv2rPPwAAAD99AAAAAAAAAAHLAwAA8AEAAN8Ci5Ouie0/qB3HqPFZ0D8AAAA/fQAAAAAAAAABzAMAAPABAADLeQLGHV7tPzdjXXLADdE/AAAAP4wAAAAAAAAAAc0DAADwAQAAy3kCxh1e7T83Y11ywA3RPwAAAD+MAAAAAAAAAAHOAwAA8AEAAMt5AsYdXu0/N2NdcsAN0T8AAAA/jAAAAAAAAAABzwMAAPABAADLeQLGHV7tPzdjXXLADdE/AAAAP6wAAAAAAAAAAdADAADwAQAA0vHLq5Ys0j9GP1+MN2zVPwAAAD8AAAAAAAAAAAHRAwAA8AEAANLxy6uWLNI/Rj9fjDds1T8AAAA/HwAAAAAAAAAB0gMAAPABAABOPuU0YJ/RPxlqotwe5tU/AAAAPx8AAAAAAAAAAdMDAADwAQAAxpuKzjg50T/iRKOHmETWPwAAAD8uAAAAAAAAAAHUAwAA8AEAAN1o5pwLxNA/XHpJeme41j8AAAA/LgAAAAAAAAAB1QMAAPABAAD0NUJr3k7QP3+6Ug8eJtc/AAAAPz4AAAAAAAAAAdYDAADwAQAAZEbdFWe/zz+i+luk1JPXPwAAAD8+AAAAAAAAAAHXAwAA8AEAACxh1/cV7c4/F1Arflr11z8AAAA/TgAAAAAAAAAB2AMAAPABAADM24CIwhTOP926wJyvStg/AAAAP04AAAAAAAAAAdkDAADwAQAA4jYcDXZOzT+mlcFHKanYPwAAAD9tAAAAAAAAAAHaAwAA8AEAAPSRt5EpiMw/HOuQIa8K2T8AAAA/bQAAAAAAAAAB2wMAAPABAADsrTb+6uXLPzhLw50cZtk/AAAAP30AAAAAAAAAAdwDAADwAQAADmoGvK5Jyz/7Re0vTbLZPwAAAD99AAAAAAAAAAHdAwAA8AEAAMSmGL97xco/ZNsO2EDv2T8AAAA/jAAAAAAAAAAB3gMAAPABAACGRF/7WGvKP8eQWWfrGdo/AAAAP4wAAAAAAAAAAd8DAADwAQAASuKlNzYRyj97W2o7ZTjaPwAAAD+rAAAAAAAAAAHgAwAA8AEAAMygfwof1ck/1zDescZQ2j8AAAA/qwAAAAAAAAAB4QMAAPABAABawI0WGMPJP9ugST7rWdo/AAAAP6sAAAAAAAAAAeIDAADwAQAA6N+bIhGxyT/VwHIlokfaPwAAAD+7AAAAAAAAAAHjAwAA8AEAAOjfmyIRsck/1cByJaJH2j8AAAA/ywAAAAAAAAAB5AMAAPABAADo35siEbHJP9XAciWiR9o/AAAAP8sAAAAAAAAAAeUDAADwAQAA6N+bIhGxyT/VwHIlokfaPwAAAD/LAAAAAAAAAAHmAwAA8AEAAIy5xGX8Qb4/CN191M8T3z8AAAA/AAAAAAAAAAAB5wMAAPABAACMucRl/EG+PwjdfdTPE98/AAAAPw8AAAAAAAAAAegDAADwAQAA3HYZrtLVvT9CLXdAhsHfPwAAAD8PAAAAAAAAAAHpAwAA8AEAAET21mjJvb0/txaXg+cp4D8AAAA/KAAAAAAAAAAB6gMAAPABAADItLA7soG9P8wmh1rnaeA/AAAAPzgAAAAAAAAAAesDAADwAQAAyLSwO7KBvT8tbGZdbYvgPwAAAD84AAAAAAAAAAHsAwAA8AEAAJA2eAvOyb0/Mkw9drad4D8AAAA/VwAAAAAAAAAB7QMAAPABAACQNngLzsm9PzJMPXa2neA/AAAAP1cAAAAAAAAAAe4DAADwAQAAkDZ4C87JvT8yTD12tp3gPwAAAD9XAAAAAAAAAAHvAwAA8AEAAJA2eAvOyb0/Mkw9drad4D8AAAA/ZgAAAAAAAAAB8AMAAPABAADowWcvfpK/P2s81DUaJt0/AAAAPwAAAAAAAAAAAfEDAADwAQAA6MFnL36Svz9rPNQ1GibdPwAAAD8QAAAAAAAAAAHyAwAA8AEAALrlx0GJicA/Y+yRkKwK3T8AAAA/EAAAAAAAAAAB8wMAAPABAADoaZkmyjHBP6XRPhfF0Nw/AAAAPy8AAAAAAAAAAfQDAADwAQAAhs5c/xHswT/rJlcqAqDcPwAAAD8vAAAAAAAAAAH1AwAA8AEAAJoTEsxguMI/hQGhDjNs3D8AAAA/PwAAAAAAAAAB9gMAAPABAAB8V0IOnVTDP87GJK6URNw/AAAAPz8AAAAAAAAAAfcDAADwAQAAAvqcdMS6wz9vgUWrDiPcPwAAAD8/AAAAAAAAAAH4AwAA8AEAAAL6nHTEusM/b4FFqw4j3D8AAAA/XgAAAAAAAAAB+QMAAPABAAAC+px0xLrDP2+BRasOI9w/AAAAP14AAAAAAAAAAfoDAADwAQAAAvqcdMS6wz9vgUWrDiPcPwAAAD9eAAAAAAAAAAH7AwAA8AEAAACwnBFowbw/Ei3AeT0v3z8AAAA/AAAAAAAAAAAB/AMAAPABAAAAsJwRaMG8PxItwHk9L98/AAAAPxAAAAAAAAAAAf0DAADwAQAAALCcEWjBvD8SLcB5PS/fPwAAAD8QAAAAAAAAAAH+AwAA8AEAAEB5I8P3Nb4/aiJd11U13z8AAAA/LwAAAAAAAAAB/wMAAPABAAAAAYRHcG6/P2ay8UoxLN8/AAAAPy8AAAAAAAAAAQAEAADwAQAAxkb8epmzwD+0V0wD3BbfPwAAAD8vAAAAAAAAAAEBBAAA8AEAAOLs5YD4qcE/UqIBdDHs3j8AAAA/TgAAAAAAAAABAgQAAPABAABM03ApXKzCPzySEZ0xrN4/AAAAP04AAAAAAAAAAQMEAADwAQAAanlaL7uiwz/YbFuBYnjePwAAAD9OAAAAAAAAAAEEBAAA8AEAAKJeYE0MdcQ/xszWNodB3j8AAAA/XgAAAAAAAAABBQQAAPABAACiXmBNDHXEP8bM1jaHQd4/AAAAP14AAAAAAAAAAQYEAADwAQAAol5gTQx1xD/GzNY2h0HePwAAAD9eAAAAAAAAAAEHBAAA8AEAAKJeYE0MdcQ/xszWNodB3j8AAAA/fQAAAAAAAAABCAQAAPABAABIkb4BLmTHPytxng3GUNs/AAAAPwAAAAAAAAAAAQkEAADwAQAASJG+AS5kxz8rcZ4NxlDbPwAAAD8TAAAAAAAAAAEKBAAA8AEAABiQOXcbNMc/8NszLBum2z8AAAA/EwAAAAAAAAABCwQAAPABAADmjrTsCATHP2LBl3l8/ts/AAAAPzMAAAAAAAAAAQwEAADwAQAAtI0vYvbTxj/WFmdTAmDcPwAAAD8zAAAAAAAAAAENBAAA8AEAAMRrF0HYhcY//MbbdN3W3D8AAAA/QgAAAAAAAAABDgQAAPABAADgqjNZymHGP3f8gWesSt0/AAAAP0IAAAAAAAAAAQ8EAADwAQAA+OlPcbw9xj/0oZPmn8fdPwAAAD9SAAAAAAAAAAEQBAAA8AEAAGBpDSyzJcY/IDLfIMRQ3j8AAAA/UgAAAAAAAAABEQQAAPABAADG6MrmqQ3GP/ysZBYZ5t4/AAAAP3EAAAAAAAAAARIEAADwAQAAiAlefbUrxj+Aorg6en7fPwAAAD9xAAAAAAAAAAETBAAA8AEAAJRqkrbFVcY/q56zC8MA4D8AAAA/cQAAAAAAAAABFAQAAPABAABc7FmG4Z3GPw8MNOH/L+A/AAAAP5AAAAAAAAAAARUEAADwAQAAJm4hVv3lxj8bzOESklTgPwAAAD+QAAAAAAAAAAEWBAAA8AEAANawzA0nUsc/Iay4K9tm4D8AAAA/kAAAAAAAAAABFwQAAPABAADscjWAR6bHP87evKB5buA/AAAAP7AAAAAAAAAAARgEAADwAQAA7HI1gEemxz/O3rygeW7gPwAAAD+wAAAAAAAAAAEZBAAA8AEAAOxyNYBHpsc/zt68oHlu4D8AAAA/sAAAAAAAAAABGgQAAPABAADscjWAR6bHP87evKB5buA/AAAAP7AAAAAAAAAAARsEAADwAQAAVkPacEY7yj+5tjTXlATcPwAAAD8AAAAAAAAAAAEcBAAA8AEAAFZD2nBGO8o/ubY015QE3D8AAAA/EAAAAAAAAAABHQQAAPABAABWQ9pwRjvKP7m2NNeUBNw/AAAAPxAAAAAAAAAAAR4EAADwAQAAZCHCTyjtyT8rnJgk9lzcPwAAAD8vAAAAAAAAAAEfBAAA8AEAAKYAL7kcz8k/8gYuQ0uy3D8AAAA/LwAAAAAAAAABIAQAAPABAAAOgOxzE7fJPwiHiaZv+9w/AAAAPy8AAAAAAAAAASEEAADwAQAATl9Z3QeZyT8gB+UJlETdPwAAAD8/AAAAAAAAAAEiBAAA8AEAAAIfuDoDjck/jnzdytCT3T8AAAA/TgAAAAAAAAABIwQAAPABAABqnnX1+XTJP7BMe9Ni+N0/AAAAP04AAAAAAAAAASQEAADwAQAA0h0zsPBcyT90txDyt03ePwAAAD9uAAAAAAAAAAElBAAA8AEAAPa9gwHzYsk/OiKmEA2j3j8AAAA/bgAAAAAAAAABJgQAAPABAAD2vYMB82LJP6JHXCzc1t4/AAAAP24AAAAAAAAAAScEAADwAQAAkD7GRvx6yT/+HNCiPe/ePwAAAD99AAAAAAAAAAEoBAAA8AEAAAIfuDoDjck/sHd16pIE3z8AAAA/fQAAAAAAAAABKQQAAPABAADo35siEbHJP15ir6XDEN8/AAAAP50AAAAAAAAAASoEAADwAQAAZCHCTyjtyT+0V0wD3BbfPwAAAD+dAAAAAAAAAAErBAAA8AEAAHrjKsJIQco/tFdMA9wW3z8AAAA/nQAAAAAAAAABLAQAAPABAACSpZM0aZXKP7Ln4Ha3Dd8/AAAAP7wAAAAAAAAAAS0EAADwAQAAzgdN+Ivvyj+wd3XqkgTfPwAAAD+8AAAAAAAAAAEuBAAA8AEAAFiqp16zVcs//hzQoj3v3j8AAAA/vAAAAAAAAAABLwQAAPABAAAujaNn38fLP/ysZBYZ5t4/AAAAP9sAAAAAAAAAATAEAADwAQAAti/+zQYuzD/4PPmJ9NzePwAAAD/bAAAAAAAAAAExBAAA8AEAADZxJPsdasw/SlK/zsPQ3j8AAAA/2wAAAAAAAAABMgQAAPABAACoURbvJHzMP/RcInGryt4/AAAAP+sAAAAAAAAAATMEAADwAQAAqFEW7yR8zD/0XCJxq8rePwAAAD/rAAAAAAAAAAE0BAAA8AEAAKhRFu8kfMw/9FwicavK3j8AAAA/6wAAAAAAAAABNQQAAPABAACoURbvJHzMP/RcInGryt4/AAAAP+sAAAAAAAAAATYEAADwAQAAzPFmQCeCzD8gB+UJlETdPwAAAD8AAAAAAAAAAAE3BAAA8AEAAMzxZkAngsw/IAflCZRE3T8AAAA/IAAAAAAAAAABOAQAAPABAADM8WZAJ4LMPyAH5QmURN0/AAAAPyAAAAAAAAAAATkEAADwAQAAzPFmQCeCzD8gB+UJlETdPwAAAD8vAAAAAAAAAAE6BAAA8AEAAMzxZkAngsw/IAflCZRE3T8AAAA/LwAAAAAAAAABOwQAAPABAAD+8uvKObLMP0JH7p5Kst0/AAAAPz8AAAAAAAAAATwEAADwAQAAWJTBpk7ozD+yvOZfhwHePwAAAD8/AAAAAAAAAAE9BAAA8AEAAD5VpY5cDM0/JhK2OQ1j3j8AAAA/TgAAAAAAAAABPgQAAPABAAD8dTglaCrNP5pnhROTxN4/AAAAP14AAAAAAAAAAT8EAADwAQAAlPZ6anFCzT8QvVTtGCbfPwAAAD9eAAAAAAAAAAFABAAA8AEAAHi3XlJ/Zs0/Jj2wUD1v3z8AAAA/bgAAAAAAAAABQQQAAPABAADQWDQulJzNP5RCPYVVtd8/AAAAP24AAAAAAAAAAUIEAADwAQAAnNr7/a/kzT/wF7H7ts3fPwAAAD+NAAAAAAAAAAFDBAAA8AEAAJza+/2v5M0/8Bex+7bN3z8AAAA/jQAAAAAAAAABRAQAAPABAACc2vv9r+TNP/AXsfu2zd8/AAAAP40AAAAAAAAAAUUEAADwAQAAnNr7/a/kzT/wF7H7ts3fPwAAAD+NAAAAAAAAAAFGBAAA8AEAANbV59NlJM0/pqZEAJXE2z8AAAA/AAAAAAAAAAABRwQAAPABAADW1efTZSTNP6amRACVxNs/AAAAPx8AAAAAAAAAAUgEAADwAQAA1tXn02UkzT+mpkQAlcTbPwAAAD8fAAAAAAAAAAFJBAAA8AEAANbV59NlJM0/pqZEAJXE2z8AAAA/HwAAAAAAAAABSgQAAPABAADW1efTZSTNP6amRACVxNs/AAAAPz4AAAAAAAAAAUsEAADwAQAATppaW6vYzT+z1l2+S/LbPwAAAD8+AAAAAAAAAAFMBAAA8AEAAOKd6friaM4/Exw9wdET3D8AAAA/PgAAAAAAAAABTQQAAPABAADQQk52Ly/PP3pB89ygR9w/AAAAP04AAAAAAAAAAU4EAADwAQAAKrR6m8IG0D/ptuud3ZbcPwAAAD9dAAAAAAAAAAFPBAAA8AEAAHpm3IfmY9A/riGBvDLs3D8AAAA/XQAAAAAAAAABUAQAAPABAACQKEX6BrjQP9JhilHpWd0/AAAAP20AAAAAAAAAAVEEAADwAQAA6cka1hvu0D+erPaIh8HdPwAAAD9tAAAAAAAAAAFSBAAA8AEAAEdaZKEh/dA/wOz/HT4v3j8AAAA/jAAAAAAAAAABUwQAAPABAADDKcqEGejQP0ACfSlWtd4/AAAAP4wAAAAAAAAAAVQEAADwAQAAReijVwKs0D9ycp98w1DfPwAAAD+MAAAAAAAAAAFVBAAA8AEAALpFSfHaRdA/+GfzoCTp3z8AAAA/qwAAAAAAAAABVgQAAPABAAC6RUnx2kXQP/hn86Ak6d8/AAAAP6sAAAAAAAAAAVcEAADwAQAAukVJ8dpF0D/4Z/OgJOnfPwAAAD+rAAAAAAAAAAFYBAAA8AEAALpFSfHaRdA/+GfzoCTp3z8AAAA/qwAAAAAAAAABWQQAAPABAABWjXVoM4rbP3hZjbFE79M/AAAAPwAAAAAAAAAAAVoEAADwAQAAVo11aDOK2z94WY2xRO/TPwAAAD8gAAAAAAAAAAFbBAAA8AEAAPpu7OZMzNs/3n5DzRMj1D8AAAA/IAAAAAAAAAABXAQAAPABAACwoAuOZxHcP5uZlkb7XNQ/AAAAPyAAAAAAAAAAAV0EAADwAQAAfCLTXYNZ3D9cJFVMB6DUPwAAAD8vAAAAAAAAAAFeBAAA8AEAAEakmi2fodw/G68TUhPj1D8AAAA/PwAAAAAAAAABXwQAAPABAABwtqvIwPjcP4okDBNQMtU/AAAAPz8AAAAAAAAAAWAEAADwAQAAHvlWgOpk3T/8CXBgsYrVPwAAAD9PAAAAAAAAAAFhBAAA8AEAAJRLCb4QyN0/vwSa8uHW1T8AAAA/TwAAAAAAAAABYgQAAPABAAAwPgxNOTHeP9n0YOIqKdY/AAAAP24AAAAAAAAAAWMEAADwAQAAbKDFEFyL3j+d74p0W3XWPwAAAD9uAAAAAAAAAAFkBAAA8AEAAHIShlp73N4/XHpJeme41j8AAAA/bgAAAAAAAAABZQQAAPABAACI1O7MmzDfP8UPayJb9dY/AAAAP30AAAAAAAAAAWYEAADwAQAAXLfq1cei3z+JCpW0i0HXPwAAAD99AAAAAAAAAAFnBAAA8AEAAJoZpJnq/N8/9A8i6aOH1z8AAAA/nQAAAAAAAAABaAQAAPABAACLLWXjgBzgP1o12ARzu9c/AAAAP50AAAAAAAAAAWkEAADwAQAAHIZTlAkz4D8PAOnY7NnXPwAAAD+dAAAAAAAAAAFqBAAA8AEAAHsWnV8PQuA/ZvWFNgXg1z8AAAA/vAAAAAAAAAABawQAAPABAAATl9+kGFrgP2EVrx28zdc/AAAAP7wAAAAAAAAAAWwEAADwAQAAE5ffpBha4D9hFa8dvM3XPwAAAD+8AAAAAAAAAAFtBAAA8AEAABOX36QYWuA/YRWvHbzN1z8AAAA/vAAAAAAAAAABbgQAAPABAAATl9+kGFrgP2EVrx28zdc/AAAAP9sAAAAAAAAAAW8EAADwAQAAAKRUsJMb3z+Qa1oSZXjaPwAAAD8AAAAAAAAAAAFwBAAA8AEAAACkVLCTG98/kGtaEmV42j8AAAA/HgAAAAAAAAABcQQAAPABAAA0pdk6pkvfP1y2xkkD4No/AAAAPx4AAAAAAAAAAXIEAADwAQAA3nXEqLBm3z8wUXUmD2PbPwAAAD8eAAAAAAAAAAFzBAAA8AEAAJ6WVz+8hN8/BewjAxvm2z8AAAA/PQAAAAAAAAABdAQAAPABAAA4F5qExZzfP4UBoQ4zbNw/AAAAPz0AAAAAAAAAAXUEAADwAQAAhFc7J8qo3z+uIYG8MuzcPwAAAD9NAAAAAAAAAAF2BAAA8AEAAFy36tXHot8/KseSOyZp3T8AAAA/TQAAAAAAAAABdwQAAPABAAASd0kzw5bfP04HnNDc1t0/AAAAP1wAAAAAAAAAAXgEAADwAQAAEndJM8OW3z9OB5zQ3NbdPwAAAD9cAAAAAAAAAAF5BAAA8AEAABJ3STPDlt8/Tgec0NzW3T8AAAA/fAAAAAAAAAABegQAAPABAAASd0kzw5bfP04HnNDc1t0/AAAAP3wAAAAAAAAAAXsEAADwAQAAsH8yelBt3j+Qa1oSZXjaPwAAAD8AAAAAAAAAAAF8BAAA8AEAALB/MnpQbd4/kGtaEmV42j8AAAA/HwAAAAAAAAABfQQAAPABAACwfzJ6UG3eP5BrWhJleNo/AAAAPx8AAAAAAAAAAX4EAADwAQAALMFYp2ep3j8+VpTNlYTaPwAAAD8fAAAAAAAAAAF/BAAA8AEAADgijeB3094/PlaUzZWE2j8AAAA/LwAAAAAAAAABgAQAAPABAAC2Y7MNjw/fP+vQYvyhh9o/AAAAPy8AAAAAAAAAAYEEAADwAQAAbpXStKlU3z+T28WeiYHaPwAAAD8/AAAAAAAAAAGCBAAA8AEAAIRXOyfKqN8/lksxK66K2j8AAAA/TgAAAAAAAAABgwQAAPABAACaGaSZ6vzfP+1AzojGkNo/AAAAP04AAAAAAAAAAYQEAADwAQAAxh1eXYQl4D9ENmvm3pbaPwAAAD9uAAAAAAAAAAGFBAAA8AEAAKG27bARSOA/RDZr5t6W2j8AAAA/bgAAAAAAAAABhgQAAPABAAB9T30En2rgP5ZLMSuuito/AAAAP24AAAAAAAAAAYcEAADwAQAAO3AQm6qI4D/r0GL8oYfaPwAAAD99AAAAAAAAAAGIBAAA8AEAADtwEJuqiOA/69Bi/KGH2j8AAAA/fQAAAAAAAAABiQQAAPABAAA7cBCbqojgP+vQYvyhh9o/AAAAP30AAAAAAAAAAYoEAADwAQAAO3AQm6qI4D/r0GL8oYfaPwAAAD+cAAAAAAAAAAGLBAAA8AEAAPLQXy1koN4/PTwdb9GT3D8AAAA/AAAAAAAAAAABjAQAAPABAADy0F8tZKDePz08HW/Rk9w/AAAAPx8AAAAAAAAAAY0EAADwAQAA8tBfLWSg3j89PB1v0ZPcPwAAAD8fAAAAAAAAAAGOBAAA8AEAAL5SJ/1/6N4/32ap+G973D8AAAA/LwAAAAAAAAABjwQAAPABAAA6lE0qlyTfP4ORNYIOY9w/AAAAPy8AAAAAAAAAAZAEAADwAQAAQAYOdLZ13z9/Icr16VncPwAAAD8/AAAAAAAAAAGRBAAA8AEAAMaoaNrd298/fLFeacVQ3D8AAAA/TgAAAAAAAAABkgQAAPABAADYbQaGhSjgP8xWuSFwO9w/AAAAP04AAAAAAAAAAZMEAADwAQAAVq8ss5xk4D8a/BPaGibcPwAAAD9eAAAAAAAAAAGUBAAA8AEAAK5QAo+xmuA/Z6FuksUQ3D8AAAA/XgAAAAAAAAABlQQAAPABAACdOToLQMDgPwrM+htk+Ns/AAAAP20AAAAAAAAAAZYEAADwAQAAGEKAk8fT4D/3uwpFZLjbPwAAAD9tAAAAAAAAAAGXBAAA8AEAABhCgJPH0+A/97sKRWS42z8AAAA/jQAAAAAAAAABmAQAAPABAAAYQoCTx9PgP/e7CkVkuNs/AAAAP40AAAAAAAAAAZkEAADwAQAAGEKAk8fT4D/3uwpFZLjbPwAAAD+cAAAAAAAAAAGaBAAA8AEAAEx85cJpLOE/aEt6ZGX42T8AAAA/AAAAAAAAAAABmwQAAPABAABMfOXCaSzhP2hLemRl+Nk/AAAAPx8AAAAAAAAAAZwEAADwAQAATHzlwmks4T9oS3pkZfjZPwAAAD8fAAAAAAAAAAGdBAAA8AEAAEx85cJpLOE/aEt6ZGX42T8AAAA/LwAAAAAAAAABngQAAPABAAD2E/CL5B7hP+KAIFc0bNo/AAAAPy8AAAAAAAAAAZ8EAADwAQAAADxEIGUg4T+ke0rpZLjaPwAAAD8+AAAAAAAAAAGgBAAA8AEAAAA8RCBlIOE/aubfB7oN2z8AAAA/PgAAAAAAAAABoQQAAPABAABCVJEu6SrhPzwRI1ihh9s/AAAAP14AAAAAAAAAAaIEAADwAQAA0ax/33FB4T9iwZd5fP7bPwAAAD9eAAAAAAAAAAGjBAAA8AEAAH99ak18XOE/2YbS3yZp3D8AAAA/bQAAAAAAAAABpAQAAPABAABZFvqgCX/hP1FMDUbR09w/AAAAP20AAAAAAAAAAaUEAADwAQAAP9fdiBej4T/AwQUHDiPdPwAAAD99AAAAAAAAAAGmBAAA8AEAAP33cB8jweE/z/EexcRQ3T8AAAA/fQAAAAAAAAABpwQAAPABAAD993AfI8HhP8/xHsXEUN0/AAAAP5wAAAAAAAAAAagEAADwAQAA/fdwHyPB4T/P8R7FxFDdPwAAAD+cAAAAAAAAAAGpBAAA8AEAAP33cB8jweE/z/EexcRQ3T8AAAA/nAAAAAAAAAABqgQAAPABAACnj3vonbPhP5BrWhJleNo/AAAAPwAAAAAAAAAAAasEAADwAQAAp4976J2z4T+Qa1oSZXjaPwAAAD8fAAAAAAAAAAGsBAAA8AEAAKePe+ids+E/kGtaEmV42j8AAAA/HwAAAAAAAAABrQQAAPABAACnj3vonbPhP5BrWhJleNo/AAAAPx8AAAAAAAAAAa4EAADwAQAAtPCvIa7d4T8kZs3dTDLaPwAAAD8+AAAAAAAAAAGvBAAA8AEAAIVh6+C6/uE/arvl8IkB2j8AAAA/PgAAAAAAAAABsAQAAPABAAB9cnfxySXiP7GAaZDr2dk/AAAAPz4AAAAAAAAAAbEEAADwAQAAdoMDAtlM4j9Pyx4BQa/ZPwAAAD9OAAAAAAAAAAGyBAAA8AEAAIoMjM9peOI/mJCioKKH2T8AAAA/TgAAAAAAAAABswQAAPABAAB49cNL+J3iP5Kwy4dZddk/AAAAP20AAAAAAAAAAbQEAADwAQAATGb/CgW/4j8/K5q2ZXjZPwAAAD9tAAAAAAAAAAG1BAAA8AEAAKr2SNYKzuI/9WUWFwSg2T8AAAA/fQAAAAAAAAABtgQAAPABAADRlpknDdTiPwl2Bu4D4Nk/AAAAP30AAAAAAAAAAbcEAADwAQAAjn5MGYnJ4j/SUAeZfT7aPwAAAD+MAAAAAAAAAAG4BAAA8AEAABJ2BpEBtuI/R6bWcgOg2j8AAAA/jAAAAAAAAAABuQQAAPABAABTVXP69ZfiP2d2dHuVBNs/AAAAP6wAAAAAAAAAAboEAADwAQAAw/yESW2B4j8wUXUmD2PbPwAAAD+sAAAAAAAAAAG7BAAA8AEAAFEck1Vmb+I/m1YCWyep2z8AAAA/rAAAAAAAAAABvAQAAPABAADxi0mKYGDiP6uGGxne1ts/AAAAP8sAAAAAAAAAAb0EAADwAQAAuJtQEF1X4j9d4cBgM+zbPwAAAD/LAAAAAAAAAAG+BAAA8AEAAJL7/75aUeI/XeHAYDPs2z8AAAA/ywAAAAAAAAABvwQAAPABAACS+/++WlHiP672hqUC4Ns/AAAAP9oAAAAAAAAAAcAEAADwAQAAkvv/vlpR4j9RIRMvocfbPwAAAD/qAAAAAAAAAAHBBAAA8AEAAAXc8bJhY+I/m1YCWyep2z8AAAA/6gAAAAAAAAABwgQAAPABAACKDIzPaXjiP5CWVCmVhNs/AAAAP/oAAAAAAAAAAcMEAADwAQAANt12PXST4j+CZjtr3lbbPwAAAD/6AAAAAAAAAAHEBAAA8AEAAOKtYat+ruI/daaNOUwy2z8AAAA/GQEAAAAAAAABxQQAAPABAACgzvRBisziP21WS5TeFts/AAAAPxkBAAAAAAAAAcYEAADwAQAAYO+H2JXq4j8T8UKqoQfbPwAAAD8pAQAAAAAAAAHHBAAA8AEAACk4bwMiCuM/vmsR2a0K2z8AAAA/KQEAAAAAAAAByAQAAPABAADK4AXdqyPjPxnRGcPqGds/AAAAPzgBAAAAAAAAAckEAADwAQAAZGFIIrU74z8hIVxoWDXbPwAAAD84AQAAAAAAAAHKBAAA8AEAAMwZ5oE7TOM/2lvYyPZc2z8AAAA/VwEAAAAAAAABywQAAPABAAD84YpnvlPjP+1ryJ/2nNs/AAAAP1cBAAAAAAAAAcwEAADwAQAA6ZHiPr1Q4z8CfLh29tzbPwAAAD9XAQAAAAAAAAHNBAAA8AEAAKZ5lTA5RuM/wQZ3fAIg3D8AAAA/dwEAAAAAAAABzgQAAPABAAAgSfsTMTHjPy4MBLEaZtw/AAAAP3cBAAAAAAAAAc8EAADwAQAAfqBkOqcX4z9DHPSHGqbcPwAAAD93AQAAAAAAAAHQBAAA8AEAAKsvKXua9uI/VizkXhrm3D8AAAA/hgEAAAAAAAAB0QQAAPABAADHbkWTjNLiP71RmnrpGd0/AAAAP4YBAAAAAAAAAdIEAADwAQAACE6y/IC04j8dl3l9bzvdPwAAAD+0AQAAAAAAAAHTBAAA8AEAADbddj10k+I/d/yBZ6xK3T8AAAA/tAEAAAAAAAAB1AQAAPABAACeXDT4anviP3ps7fPQU90/AAAAP7QBAAAAAAAAAdUEAADwAQAA+7OdHuFh4j/P8R7FxFDdPwAAAD/DAQAAAAAAAAHWBAAA8AEAAIjTqyraT+I/d/yBZ6xK3T8AAAA/wwEAAAAAAAAB1wQAAPABAABO47Kw1kbiP3SMFtuHQd0/AAAAP+IBAAAAAAAAAdgEAADwAQAAYjNb2ddJ4j9pzGip9RzdPwAAAD/iAQAAAAAAAAHZBAAA8AEAAGIzW9nXSeI/acxoqfUc3T8AAAA/8gEAAAAAAAAB2gQAAPABAABiM1vZ10niP2nMaKn1HN0/AAAAP/IBAAAAAAAAAdsEAADwAQAAYjNb2ddJ4j9pzGip9RzdPwAAAD8CAgAAAAAAAAHcBAAA8AEAAJLwDGOoGuM/Dyvj7xzm2D8AAAA/AAAAAAAAAAAB3QQAAPABAACS8AxjqBrjPw8r4+8c5tg/AAAAPxAAAAAAAAAAAd4EAADwAQAAkvAMY6ga4z8PK+PvHObYPwAAAD8QAAAAAAAAAAHfBAAA8AEAAJLwDGOoGuM/Dyvj7xzm2D8AAAA/IAAAAAAAAAAB4AQAAPABAABH6UtlMzfjPxKbTnxB79g/AAAAPyAAAAAAAAAAAeEEAADwAQAABgrf+z5V4z9y4C1/xxDZPwAAAD8/AAAAAAAAAAHiBAAA8AEAAAdDv6DOfeM/gRBHPX4+2T8AAAA/PwAAAAAAAAAB4wQAAPABAAAbzEduX6njP5YgNxR+ftk/AAAAP08AAAAAAAAAAeQEAADwAQAAO30k0HDW4z8GBpth39bZPwAAAD9PAAAAAAAAAAHlBAAA8AEAAFkuATKCA+Q/JGbN3Uwy2j8AAAA/XgAAAAAAAAAB5gQAAPABAAA+7+QZkCfkP6EL31xAr9o/AAAAP14AAAAAAAAAAecEAADwAQAAp6eCeRY45D99hmRSlUTbPwAAAD99AAAAAAAAAAHoBAAA8AEAAIIHMigUMuQ/VJF+u8XQ2z8AAAA/fQAAAAAAAAAB6QQAAPABAADLDvMliRXkP9YWZ1MCYNw/AAAAP30AAAAAAAAAAeoEAADwAQAAc20dSnTf4z+zAVjVe/7cPwAAAD+NAAAAAAAAAAHrBAAA8AEAAEEzuBrShuM/lFy04xmm3T8AAAA/jQAAAAAAAAAB7AQAAPABAABBM7ga0objP5RctOMZpt0/AAAAP6wAAAAAAAAAAe0EAADwAQAAQTO4GtKG4z+UXLTjGabdPwAAAD+sAAAAAAAAAAHuBAAA8AEAAEEzuBrShuM/lFy04xmm3T8AAAA/rAAAAAAAAAAB7wQAAPABAADgLOMhVTGyPz9i39Wo2uI/AAAAPwAAAAAAAAAAAfAEAADwAQAABGZmheocsT9FQrbu8eziPwAAAD8fAAAAAAAAAAHxBAAA8AEAAARmZoXqHLE/RUK27vHs4j8AAAA/HwAAAAAAAAAB8gQAAPABAADwO8m82rCvP0lqV8Go+uI/AAAAPy8AAAAAAAAAAfMEAADwAQAAxLFeIz0Yrj/7xPwI/g/jPwAAAD8vAAAAAAAAAAH0BAAA8AEAAAAq/p7E36w/VSoF8zof4z8AAAA/PwAAAAAAAAAB9QQAAPABAABAJep0eh+sPweFqjqQNOM/AAAAP04AAAAAAAAAAfYEAADwAQAASB9RwB0vqz9kWh6x8UzjPwAAAD9OAAAAAAAAAAH3BAAA8AEAAEgfUcAdL6s/ZFoesfFM4z8AAAA/XgAAAAAAAAAB+AQAAPABAABIH1HAHS+rP2RaHrHxTOM/AAAAP14AAAAAAAAAAfkEAADwAQAASB9RwB0vqz9kWh6x8UzjPwAAAD99AAAAAAAAAAH6BAAA8AEAALBtts+OgZU/lBILvszj4z8AAAA/AAAAAAAAAAAB+wQAAPABAACwbbbPjoGVP5QSC77M4+M/AAAAPxAAAAAAAAAAAfwEAADwAQAAsG22z46BlT+UEgu+zOPjPwAAAD8QAAAAAAAAAAH9BAAA8AEAALBtts+OgZU/lBILvszj4z8AAAA/HwAAAAAAAAAB/gQAAPABAADoaKKlRMGUP/2nLGbAIOQ/AAAAPx8AAAAAAAAAAf8EAADwAQAAWGusumkhlT+yKnOAzEPkPwAAAD8vAAAAAAAAAAEABQAA8AEAAFhrrLppIZU/bdVabY905D8AAAA/LwAAAAAAAAABAQUAAPABAABYa6y6aSGVP9SyRs/wrOQ/AAAAP04AAAAAAAAAAQIFAADwAQAAWGusumkhlT/pwjam8OzkPwAAAD9OAAAAAAAAAAEDBQAA8AEAAIBsMUV8UZU/p5W/ZWor5T8AAAA/XgAAAAAAAAABBAUAAPABAADgbjtaobGVP2ZoSCXkaeU/AAAAP14AAAAAAAAAAQUFAADwAQAA4G47WqGxlT8iy2VYOZ/lPwAAAD9tAAAAAAAAAAEGBQAA8AEAAIBsMUV8UZU/3XVNRfzP5T8AAAA/bQAAAAAAAAABBwUAAPABAACAbDFFfFGVPzy7LEiC8eU/AAAAP40AAAAAAAAAAQgFAADwAQAA+GIJ8efQkz/p7TC9IPnlPwAAAD+NAAAAAAAAAAEJBQAA8AEAAGBfelGwQJM/PnNijhT25T8AAAA/jQAAAAAAAAABCgUAAPABAABgX3pRsECTPz5zYo4U9uU/AAAAP40AAAAAAAAAAQsFAADwAQAAYF96UbBAkz8+c2KOFPblPwAAAD+sAAAAAAAAAAEMBQAA8AEAAGBfelGwQJM/PnNijhT25T8AAAA/rAAAAAAAAAABDQUAAPABAAAgd8grCD2LP7FyPTo6P+Q/AAAAPwAAAAAAAAAAAQ4FAADwAQAAIHfIKwg9iz+xcj06Oj/kPwAAAD8QAAAAAAAAAAEPBQAA8AEAACB3yCsIPYs/sXI9Ojo/5D8AAAA/EAAAAAAAAAABEAUAAPABAAAgd8grCD2LP7FyPTo6P+Q/AAAAPx8AAAAAAAAAAREFAADwAQAAIHfIKwg9iz+xcj06Oj/kPwAAAD8fAAAAAAAAAAESBQAA8AEAACB3yCsIPYs/sXI9Ojo/5D8AAAA/HwAAAAAAAAABEwUAAPABAAAgd8grCD2LP7FyPTo6P+Q/AAAAPx8AAAAAAAAAARQFAADwAQAAmFpmJ2aAkj+4CkqZFVbkPwAAAD8/AAAAAAAAAAEVBQAA8AEAAEB33iMjApc/DUixsJtX5D8AAAA/XgAAAAAAAAABFgUAAPABAADok1Yg4IObP2LN4oGPVOQ/AAAAP14AAAAAAAAAARcFAADwAQAAqFpxo/NioD+3UhRTg1HkPwAAAD9uAAAAAAAAAAEYBQAA8AEAAJDp72bbu6I/XqVBr9hG5D8AAAA/bgAAAAAAAAABGQUAAPABAADk9yvlufykPwX4bgsuPOQ/AAAAP30AAAAAAAAAARoFAADwAQAAOIMbCWrFpj8DiAN/CTPkPwAAAD99AAAAAAAAAAEbBQAA8AEAADCPTXIjpqg/ABiY8uQp5D8AAAA/jAAAAAAAAAABHAUAAPABAADoFq72m96pP/5fYqxSJeQ/AAAAP4wAAAAAAAAAAR0FAADwAQAAHBgzga4Oqj9WVf8JayvkPwAAAD+rAAAAAAAAAAEeBQAA8AEAABwYM4GuDqo/VlX/CWsr5D8AAAA/qwAAAAAAAAABHwUAAPABAAAcGDOBrg6qP1ZV/wlrK+Q/AAAAP6sAAAAAAAAAASAFAADwAQAAHBgzga4Oqj9WVf8JayvkPwAAAD+rAAAAAAAAAAEhBQAA8AEAADh9d9h/8pc/7TKiMhX25D8AAAA/AAAAAAAAAAABIgUAAPABAAA4fXfYf/KXP+0yojIV9uQ/AAAAPw8AAAAAAAAAASMFAADwAQAAOH132H/ylz/tMqIyFfbkPwAAAD8PAAAAAAAAAAEkBQAA8AEAAIiRTAu7I5s/n0V9wPwP5T8AAAA/LgAAAAAAAAABJQUAAPABAADQn4iJmWSdP0x4gTWbF+U/AAAAPy4AAAAAAAAAASYFAADwAQAA4Nip09caoD/5qoWqOR/lPwAAAD8uAAAAAAAAAAEnBQAA8AEAAJzjVrJ+y6E/pCVU2UUi5T8AAAA/PgAAAAAAAAABKAUAAPABAAC88A2mStyjP0x4gTWbF+U/AAAAPz4AAAAAAAAAASkFAADwAQAA2IAR9ERlpj/yEnlLXgjlPwAAAD9dAAAAAAAAAAEqBQAA8AEAAByV5iaAlqk/6AoBYF7o5D8AAAA/XQAAAAAAAAABKwUAAPABAAAAKv6exN+sP9tKUy7Mw+Q/AAAAP20AAAAAAAAAASwFAADwAQAAACr+nsTfrD/bSlMuzMPkPwAAAD9tAAAAAAAAAAEtBQAA8AEAAAAq/p7E36w/20pTLszD5D8AAAA/bQAAAAAAAAABLgUAAPABAAAAKv6exN+sP9tKUy7Mw+Q/AAAAP30AAAAAAAAAAS8FAADwAQAAlOxBf1Alsj/0V+rAUgXkPwAAAD8AAAAAAAAAAAEwBQAA8AEAAJTsQX9QJbI/9FfqwFIF5D8AAAA/DwAAAAAAAAABMQUAAPABAACU7EF/UCWyP/RX6sBSBeQ/AAAAPw8AAAAAAAAAATIFAADwAQAAlOxBf1Alsj/0V+rAUgXkPwAAAD8vAAAAAAAAAAEzBQAA8AEAAOaplscmubE/WA01UP0v5D8AAAA/LwAAAAAAAAABNAUAAPABAAAu6jdqK8WxP7gKSpkVVuQ/AAAAPy8AAAAAAAAAATUFAADwAQAAFKsbUjnpsT/MYgQqg5HkPwAAAD8+AAAAAAAAAAE2BQAA8AEAAOAs4yFVMbI/je3CL4/U5D8AAAA/TgAAAAAAAAABNwUAAPABAAB0MHLBjMGyP/fyT2SnGuU/AAAAP04AAAAAAAAAATgFAADwAQAAOjWG69aBsz+3xdgjIVnlPwAAAD9dAAAAAAAAAAE5BQAA8AEAADI7H6AzcrQ/HaPEhYKR5T8AAAA/XQAAAAAAAAABOgUAAPABAAB0gVn3lG61PypjcrcUtuU/AAAAP30AAAAAAAAAATsFAADwAQAAbAo/BiDXtj8vixOKy8PlPwAAAD99AAAAAAAAAAE8BQAA8AEAAGwKPwYg17Y/L4sTisvD5T8AAAA/fQAAAAAAAAABPQUAAPABAABsCj8GINe2Py+LE4rLw+U/AAAAP5wAAAAAAAAAAT4FAADwAQAAbAo/BiDXtj8vixOKy8PlPwAAAD+cAAAAAAAAAAE/BQAA8AEAANCJ/MAWv7Y/xBLChBV25D8AAAA/AAAAAAAAAAABQAUAAPABAADQifzAFr+2P8QSwoQVduQ/AAAAPw8AAAAAAAAAAUEFAADwAQAA0In8wBa/tj/EEsKEFXbkPwAAAD8PAAAAAAAAAAFCBQAA8AEAANCJ/MAWv7Y/xBLChBV25D8AAAA/LwAAAAAAAAABQwUAAPABAADQifzAFr+2P8QSwoQVduQ/AAAAPy8AAAAAAAAAAUQFAADwAQAA0In8wBa/tj/EEsKEFXbkPwAAAD8vAAAAAAAAAAFFBQAA8AEAAETRu6KK67c/t1IUU4NR5D8AAAA/PgAAAAAAAAABRgUAAPABAADAlS4q0J+4P64C0q0VNuQ/AAAAPz4AAAAAAAAAAUcFAADwAQAA1Nrj9h5suT+nasVOOh/kPwAAAD9eAAAAAAAAAAFIBQAA8AEAAHyg2wh3ULo/o0IkfIMR5D8AAAA/XgAAAAAAAAABSQUAAPABAADcJTJ4yii7P58ag6nMA+Q/AAAAP20AAAAAAAAAAUoFAADwAQAACKoDXQvRuz9J3RuSRgLkPwAAAD9tAAAAAAAAAAFLBQAA8AEAAAQtULc5Sbw/oYruNfEM5D8AAAA/fQAAAAAAAAABTAUAAPABAAAc77gpWp28P/2nLGbAIOQ/AAAAP30AAAAAAAAAAU0FAADwAQAAALCcEWjBvD8F+G4LLjzkPwAAAD+cAAAAAAAAAAFOBQAA8AEAALRv+25jtbw/DwDn9i1c5D8AAAA/nAAAAAAAAAABTwUAAPABAADMrheHVZG8P3BFxvmzfeQ/AAAAP5wAAAAAAAAAAVAFAADwAQAAUG3xWT5VvD933dJYj5TkPwAAAD+7AAAAAAAAAAFRBQAA8AEAAKAqRqIU6bs/J4BCWlKl5D8AAAA/uwAAAAAAAAABUgUAAPABAADYqH7S+KC7P4HlSkSPtOQ/AAAAP7sAAAAAAAAAAVMFAADwAQAA9Oea6up8uz8tYBlzm7fkPwAAAD/bAAAAAAAAAAFUBQAA8AEAAPTnmurqfLs/LWAZc5u35D8AAAA/2wAAAAAAAAABVQUAAPABAACIaN0v9JS7Py1gGXObt+Q/AAAAP9sAAAAAAAAAAVYFAADwAQAAWOqk/w/duz8tYBlzm7fkPwAAAD/6AAAAAAAAAAFXBQAA8AEAAGysDXIwMbw/J4BCWlKl5D8AAAA/+gAAAAAAAAABWAUAAPABAAC0b/tuY7W8P3pNPuWzneQ/AAAAP/oAAAAAAAAAAVkFAADwAQAALDRu9qhpvT/NGjpwFZbkPwAAAD8JAQAAAAAAAAFaBQAA8AEAAIy5xGX8Qb4/IqBrQQmT5D8AAAA/CQEAAAAAAAABWwUAAPABAAA4f7x3VCa/P8xiBCqDkeQ/AAAAPykBAAAAAAAAAVwFAADwAQAAAITQoZ7mvz933dJYj5TkPwAAAD8pAQAAAAAAAAFdBQAA8AEAAKIjX89oNcA/z9Jvtqea5D8AAAA/OAEAAAAAAAABXgUAAPABAAA8pKEUck3AP35137dqq+Q/AAAAPzgBAAAAAAAAAV8FAADwAQAAiORCt3ZZwD8xiLpFUsXkPwAAAD9IAQAAAAAAAAFgBQAA8AEAABYEUcNvR8A/5lLLGczj5D8AAAA/SAEAAAAAAAABYQUAAPABAAAwQ23bYSPAP5plpqez/eQ/AAAAP2cBAAAAAAAAAWIFAADwAQAA6MFnL36Svz9NMLd7LRzlPwAAAD9nAQAAAAAAAAFjBQAA8AEAACC9UwU00r4/VoD5IJs35T8AAAA/ZwEAAAAAAAABZAUAAPABAAAst7pQ1+G9P7RVbZf8T+U/AAAAP4YBAAAAAAAAAWUFAADwAQAAmDDfVnHZvD9k+NyYv2DlPwAAAD+GAQAAAAAAAAFmBQAA8AEAAMBpYroGxbs/vKWvPGpr5T8AAAA/hgEAAAAAAAABZwUAAPABAAD84QE2joy6PxVTguAUduU/AAAAP5YBAAAAAAAAAWgFAADwAQAA7JxMaT/AuT8Tm0yagnHlPwAAAD+WAQAAAAAAAAFpBQAA8AEAAOycTGk/wLk/E5tMmoJx5T8AAAA/tQEAAAAAAAABagUAAPABAADsnExpP8C5PxObTJqCceU/AAAAP7UBAAAAAAAAAWsFAADwAQAA7JxMaT/AuT8Tm0yagnHlPwAAAD+1AQAAAAAAAAFsBQAA8AEAANx2Ga7S1b0/2mcj0Qmz4z8AAAA/AAAAAAAAAAABbQUAAPABAADcdhmu0tW9P9pnI9EJs+M/AAAAPxAAAAAAAAAAAW4FAADwAQAA3HYZrtLVvT/aZyPRCbPjPwAAAD8QAAAAAAAAAAFvBQAA8AEAANx2Ga7S1b0/2mcj0Qmz4z8AAAA/LwAAAAAAAAABcAUAAPABAADcdhmu0tW9P9pnI9EJs+M/AAAAPy8AAAAAAAAAAXEFAADwAQAAuD2WSj3qvj8u7VSi/a/jPwAAAD8vAAAAAAAAAAFyBQAA8AEAADgCCdKCnr8/3o/Eo8DA4z8AAAA/TgAAAAAAAAABcwUAAPABAADKw68gazvAP+H/LzDlyeM/AAAAP04AAAAAAAAAAXQFAADwAQAAhmePEaXRwD/pT3LVUuXjPwAAAD9OAAAAAAAAAAF1BQAA8AEAANiLsUfof8E/nxqDqcwD5D8AAAA/XgAAAAAAAAABdgUAAPABAABG7++VHQrCP7C6B/SnOuQ/AAAAP14AAAAAAAAAAXcFAADwAQAA0JFK/ERwwj8YmPNVCXPkPwAAAD99AAAAAAAAAAF4BQAA8AEAALZSLuRSlMI/1yKyWxW25D8AAAA/fQAAAAAAAAABeQUAAPABAABCcjzwS4LCP0JwCUqb9+Q/AAAAP30AAAAAAAAAAXoFAADwAQAAUlAkzy00wj9Z8GStv0DlPwAAAD+cAAAAAAAAAAF7BQAA8AEAAOLs5YD4qcE/b7iKylGF5T8AAAA/nAAAAAAAAAABfAUAAPABAAD2R4EFrOPAP33oo4gIs+U/AAAAP5wAAAAAAAAAAX0FAADwAQAA9keBBazjwD996KOICLPlPwAAAD+8AAAAAAAAAAF+BQAA8AEAAPZHgQWs48A/feijiAiz5T8AAAA/vAAAAAAAAAABfwUAAPABAAD2R4EFrOPAP33oo4gIs+U/AAAAP7wAAAAAAAAAAYAFAADwAQAAgJvf5b0Izj+yYbqBziPhPwAAAD8AAAAAAAAAAAGBBQAA8AEAAICb3+W9CM4/smG6gc4j4T8AAAA/DwAAAAAAAAABggUAAPABAACAm9/lvQjOP7JhuoHOI+E/AAAAPw8AAAAAAAAAAYMFAADwAQAAgJvf5b0Izj+yYbqBziPhPwAAAD8PAAAAAAAAAAGEBQAA8AEAAAbBhqYT584/vGkybc5D4T8AAAA/LwAAAAAAAAABhQUAAPABAAAyRViLVI/PP8a5dBI8X+E/AAAAPy8AAAAAAAAAAYYFAADwAQAAsOQUuMob0D8kRx7PL3zhPwAAAD8+AAAAAAAAAAGHBQAA8AEAACY3x/XwftA/Lk+Wui+c4T8AAAA/PgAAAAAAAAABiAUAAPABAAB26SjiFNzQP+XR3NQ7v+E/AAAAP04AAAAAAAAAAYkFAADwAQAA/4uDSDxC0T9FF7zXweDhPwAAAD9OAAAAAAAAAAGKBQAA8AEAAJx+htdkq9E/pFyb2kcC4j8AAAA/XgAAAAAAAAABiwUAAPABAABfEdq3jxrSP65kE8ZHIuI/AAAAP14AAAAAAAAAAYwFAADwAQAAwhPkzLR60j9kLySawUDiPwAAAD99AAAAAAAAAAGNBQAA8AEAACMW7uHZ2tI/GPo0bjtf4j8AAAA/fQAAAAAAAAABjgUAAPABAABNKP98+zHTPx+SQc0WduI/AAAAP4wAAAAAAAAAAY8FAADwAQAAGarGTBd60z/PNLHO2YbiPwAAAD+MAAAAAAAAAAGQBQAA8AEAAEmrS9cpqtM/fR/riQqT4j8AAAA/nAAAAAAAAAABkQUAAPABAAAJzN5tNcjTPymaubgWluI/AAAAP5wAAAAAAAAAAZIFAADwAQAACczebTXI0z8pmrm4FpbiPwAAAD+7AAAAAAAAAAGTBQAA8AEAAAnM3m01yNM/KZq5uBaW4j8AAAA/uwAAAAAAAAABlAUAAPABAAAJzN5tNcjTPymaubgWluI/AAAAP7sAAAAAAAAAAZUFAADwAQAAuRl9gRFr0z92+qL7zIPjPwAAAD8AAAAAAAAAAAGWBQAA8AEAALkZfYERa9M/dvqi+8yD4z8AAAA/FQAAAAAAAAABlwUAAPABAAC5GX2BEWvTP3b6ovvMg+M/AAAAPxUAAAAAAAAAAZgFAADwAQAAuRl9gRFr0z92+qL7zIPjPwAAAD80AAAAAAAAAAGZBQAA8AEAAD1KF54ZgNM/g3KGc/Gs4z8AAAA/NAAAAAAAAAABmgUAAPABAACKirhAHozTP4/qaesV1uM/AAAAPzQAAAAAAAAAAZsFAADwAQAA6hoCDCSb0z/2DyAH5QnkPwAAAD9EAAAAAAAAAAGcBQAA8AEAAFz78/8qrdM/s+Koxl5I5D8AAAA/UwAAAAAAAAABnQUAAPABAADP2+XzMb/TPx14ym5SheQ/AAAAP1MAAAAAAAAAAZ4FAADwAQAAQrzX5zjR0z/dAol0XsjkPwAAAD9jAAAAAAAAAAGfBQAA8AEAAMjscQRB5tM/SFDgYuQJ5T8AAAA/YwAAAAAAAAABoAUAAPABAACZXa3DTQfUP64tzMRFQuU/AAAAP4IAAAAAAAAAAaEFAADwAQAAbM7ogloo1D9p2LOxCHPlPwAAAD+CAAAAAAAAAAGiBQAA8AEAAGzO6IJaKNQ/adizsQhz5T8AAAA/ggAAAAAAAAABowUAAPABAABszuiCWijUP2nYs7EIc+U/AAAAP4IAAAAAAAAAAaQFAADwAQAAbM7ogloo1D9p2LOxCHPlPwAAAD+hAAAAAAAAAAGlBQAA8AEAADPp4mQJVtM/zDcKE1OF4z8AAAA/AAAAAAAAAAABpgUAAPABAAAz6eJkCVbTP8w3ChNTheM/AAAAPyAAAAAAAAAAAacFAADwAQAAM+niZAlW0z/MNwoTU4XjPwAAAD8gAAAAAAAAAAGoBQAA8AEAADPp4mQJVtM/zDcKE1OF4z8AAAA/LwAAAAAAAAABqQUAAPABAAA2W6OuKKfTPyTl3Lb9j+M/AAAAPy8AAAAAAAAAAaoFAADwAQAAs5zJ2z/j0z8k5dy2/Y/jPwAAAD8/AAAAAAAAAAGrBQAA8AEAAN+u2nZhOtQ/IXVxKtmG4z8AAAA/PwAAAAAAAAABrAUAAPABAAAtYTxjhZfUP8jHnoYufOM/AAAAP14AAAAAAAAAAa0FAADwAQAAfxOeT6n01D8blZoRkHTjPwAAAD9eAAAAAAAAAAGuBQAA8AEAAJbVBsLJSNU/bKpgVl9o4z8AAAA/XgAAAAAAAAABrwUAAPABAAByp3a65pPVP2vyKhDNY+M/AAAAP30AAAAAAAAAAbAFAADwAQAAFontOADW1T8U/Y2ytF3jPwAAAD99AAAAAAAAAAGxBQAA8AEAAGwqwxQVDNY/FP2NsrRd4z8AAAA/fQAAAAAAAAABsgUAAPABAACye/DHKD/WPxS1w/hGYuM/AAAAP50AAAAAAAAAAbMFAADwAQAAsnvwxyg/1j8UtcP4RmLjPwAAAD+dAAAAAAAAAAG0BQAA8AEAALJ78McoP9Y/FLXD+EZi4z8AAAA/nQAAAAAAAAABtQUAAPABAACye/DHKD/WPxS1w/hGYuM/AAAAP50AAAAAAAAAAbYFAADwAQAA5qhBwgRK0z8myAwUwKDkPwAAAD8AAAAAAAAAAAG3BQAA8AEAAOaoQcIEStM/JsgMFMCg5D8AAAA/HwAAAAAAAAABuAUAAPABAADmqEHCBErTPybIDBTAoOQ/AAAAPx8AAAAAAAAAAbkFAADwAQAALPpudRh90z98valx2KbkPwAAAD8fAAAAAAAAAAG6BQAA8AEAAEmrS9cpqtM/fAV0K0ai5D8AAAA/HwAAAAAAAAABuwUAAPABAADI7HEEQebTP3mVCJ8hmeQ/AAAAPz4AAAAAAAAAAbwFAADwAQAAUI/MamhM1D8deMpuUoXkPwAAAD8+AAAAAAAAAAG9BQAA8AEAADnCcJyVwdQ/xBLChBV25D8AAAA/TgAAAAAAAAABvgUAAPABAAAi9RTOwjbVP70y62vMY+Q/AAAAP04AAAAAAAAAAb8FAADwAQAAhvce4+eW1T8NSLGwm1fkPwAAAD9eAAAAAAAAAAHABQAA8AEAAIhp3ywH6NU/t1IUU4NR5D8AAAA/XgAAAAAAAAABwQUAAPABAACM2592JjnWP2AVrTv9T+Q/AAAAP20AAAAAAAAAAcIFAADwAQAACh3Goz111j+4CkqZFVbkPwAAAD9tAAAAAAAAAAHDBQAA8AEAAAodxqM9ddY/uApKmRVW5D8AAAA/jAAAAAAAAAABxAUAAPABAAAKHcajPXXWP7gKSpkVVuQ/AAAAP4wAAAAAAAAAAcUFAADwAQAACh3Goz111j+4CkqZFVbkPwAAAD+MAAAAAAAAAAHGBQAA8AEAAAIYbPznLtg//jRolSIZ4z8AAAA/AAAAAAAAAAABxwUAAPABAAACGGz85y7YP/40aJUiGeM/AAAAPx8AAAAAAAAAAcgFAADwAQAAAhhs/Ocu2D/+NGiVIhnjPwAAAD8fAAAAAAAAAAHJBQAA8AEAAJYm7vfR9dc/XcIRUhY24z8AAAA/HwAAAAAAAAABygUAAPABAADYBVthxtfXP2USVPeDUeM/AAAAPz8AAAAAAAAAAcsFAADwAQAAKjVw87u81z/GD2lAnHfjPwAAAD8/AAAAAAAAAAHMBQAA8AEAAJK0La6ypNc/K33pFdmm4z8AAAA/PwAAAAAAAAABzQUAAPABAAAg1Du6q5LXP5GinzGo2uM/AAAAP14AAAAAAAAAAc4FAADwAQAA5uNCQKiJ1z/3x1VNdw7kPwAAAD9eAAAAAAAAAAHPBQAA8AEAAMBD8u6lg9c/CiAQ3uRJ5D8AAAA/XgAAAAAAAAAB0AUAAPABAADSk5oXp4bXP3YlnRL9j+Q/AAAAP24AAAAAAAAAAdEFAADwAQAAkrQtrrKk1z+Opfh1IdnkPwAAAD9uAAAAAAAAAAHSBQAA8AEAALBlChDE0dc/THiBNZsX5T8AAAA/jQAAAAAAAAAB0wUAAPABAAAaV4gU2grYPwcjaSJeSOU/AAAAP40AAAAAAAAAAdQFAADwAQAAYKi1x+092D9oIH5rdm7lPwAAAD+cAAAAAAAAAAHVBQAA8AEAAGwJ6gD+Z9g/xq0nKGqL5T8AAAA/nAAAAAAAAAAB1gUAAPABAADwOYQdBn3YP8hlXW78j+U/AAAAP6wAAAAAAAAAAdcFAADwAQAA8DmEHQZ92D/IZV1u/I/lPwAAAD+sAAAAAAAAAAHYBQAA8AEAAPA5hB0Gfdg/yGVdbvyP5T8AAAA/rAAAAAAAAAAB2QUAAPABAADwOYQdBn3YP8hlXW78j+U/AAAAP8sAAAAAAAAAAdoFAADwAQAAxhyAJjLv2D/WP4L+UqXjPwAAAD8AAAAAAAAAAAHbBQAA8AEAAMYcgCYy79g/1j+C/lKl4z8AAAA/HwAAAAAAAAAB3AUAAPABAADGHIAmMu/YP9Y/gv5SpeM/AAAAPx8AAAAAAAAAAd0FAADwAQAAHr5VAkcl2T8oVUhDIpnjPwAAAD8fAAAAAAAAAAHeBQAA8AEAAAR/OepUSdk/Jp0S/Y+U4z8AAAA/LwAAAAAAAAAB3wUAAPABAABI0GadaHzZP9Bfq+UJk+M/AAAAPy8AAAAAAAAAAeAFAADwAQAAxhGNyn+42T8k5dy2/Y/jPwAAAD9OAAAAAAAAAAHhBQAA8AEAAB6zYqaU7tk/0F+r5QmT4z8AAAA/TgAAAAAAAAAB4gUAAPABAABiBJBZqCHaPyt96RXZpuM/AAAAP14AAAAAAAAAAeMFAADwAQAAbGXEkrhL2j/ej8SjwMDjPwAAAD9eAAAAAAAAAAHkBQAA8AEAAAbmBtjBY9o/PB1uYLTd4z8AAAA/bQAAAAAAAAAB5QUAAPABAAAaNq8Aw2baP/RX6sBSBeQ/AAAAP20AAAAAAAAAAeYFAADwAQAAzvUNXr5a2j+tSpxngzHkPwAAAD+NAAAAAAAAAAHnBQAA8AEAAPyE0p6xOdo/E3BSg1Jl5D8AAAA/jQAAAAAAAAAB6AUAAPABAAAWxO62oxXaP8xiBCqDkeQ/AAAAP40AAAAAAAAAAekFAADwAQAA5sJpLJHl2T8tYBlzm7fkPwAAAD+sAAAAAAAAAAHqBQAA8AEAALLB5KF+tdk/OGiRXpvX5D8AAAA/rAAAAAAAAAAB6wUAAPABAABucLfuaoLZP5OFz45q6+Q/AAAAP6wAAAAAAAAAAewFAADwAQAAUL/ajFlV2T+YrXBhIfnkPwAAAD+7AAAAAAAAAAHtBQAA8AEAAFiuTnxKLtk/76INvzn/5D8AAAA/uwAAAAAAAAAB7gUAAPABAADSfbRfQhnZP5od3O1FAuU/AAAAP9sAAAAAAAAAAe8FAADwAQAAwC0MN0EW2T/vog2/Of/kPwAAAD/bAAAAAAAAAAHwBQAA8AEAAMAtDDdBFtk/7erXeKf65D8AAAA/2wAAAAAAAAAB8QUAAPABAAAEfznqVEnZP5U9BdX87+Q/AAAAP/oAAAAAAAAAAfIFAADwAQAAgsBfF2yF2T89kDIxUuXkPwAAAD/6AAAAAAAAAAHzBQAA8AEAAJiCyImM2dk/je3CL4/U5D8AAAA/+gAAAAAAAAAB9AUAAPABAAAiJSPwsz/aPzDQhP+/wOQ/AAAAPxkBAAAAAAAAAfUFAADwAQAAlnfVLdqi2j8pOHig5KnkPwAAAD8ZAQAAAAAAAAH2BQAA8AEAAIiZ7U748No/I1ihh5uX5D8AAAA/GQEAAAAAAAAB9wUAAPABAACMC66YF0LbP8qqzuPwjOQ/AAAAPzgBAAAAAAAAAfgFAADwAQAAaN0dkTSN2z/HOmNXzIPkPwAAAD84AQAAAAAAAAH5BQAA8AEAAAy/lA9Oz9s/xcr3yqd65D8AAAA/OAEAAAAAAAAB+gUAAPABAAAMv5QPTs/bP8XK98qneuQ/AAAAP0gBAAAAAAAAAfsFAADwAQAADL+UD07P2z/FyvfKp3rkPwAAAD9IAQAAAAAAAAH8BQAA8AEAAAy/lA9Oz9s/xcr3yqd65D8AAAA/SAEAAAAAAAAB/QUAAPABAABSJqh6xm/aP/J0umOQ9OI/AAAAPwAAAAAAAAAAAf4FAADwAQAAUiaoesZv2j/ydLpjkPTiPwAAAD8fAAAAAAAAAAH/BQAA8AEAAFImqHrGb9o/8nS6Y5D04j8AAAA/HwAAAAAAAAABAAYAAPABAAAy+Bdz47raP/XkJfC0/eI/AAAAPx8AAAAAAAAAAQEGAADwAQAAYvmc/fXq2j9NkviTXwjjPwAAAD8vAAAAAAAAAAECBgAA8AEAAFIbtR4UOds/AO2d27Qd4z8AAAA/LwAAAAAAAAABAwYAAPABAACizRYLOJbbPweFqjqQNOM/AAAAP04AAAAAAAAAAQQGAADwAQAAKnBxcV/82z8U/Y2ytF3jPwAAAD9OAAAAAAAAAAEFBgAA8AEAAFaCggyBU9w/eLLYQV+I4z8AAAA/TgAAAAAAAAABBgYAAPABAADmE1FimZLcPzIV9nS0veM/AAAAP20AAAAAAAAAAQcGAADwAQAA8HSFm6m83D9GbbAFIvnjPwAAAD9tAAAAAAAAAAEIBgAA8AEAAGRVd4+wztw/sipzgMxD5D8AAAA/bQAAAAAAAAABCQYAAPABAADeJN1yqLncP80aOnAVluQ/AAAAP40AAAAAAAAAAQoGAADwAQAAAFNteotu3D+SzZlI2ObkPwAAAD+NAAAAAAAAAAELBgAA8AEAALCgC45nEdw/qU31q/wv5T8AAAA/jQAAAAAAAAABDAYAAPABAACwoAuOZxHcP6lN9av8L+U/AAAAP5wAAAAAAAAAAQ0GAADwAQAAsKALjmcR3D+pTfWr/C/lPwAAAD+cAAAAAAAAAAEOBgAA8AEAALCgC45nEdw/qU31q/wv5T8AAAA/nAAAAAAAAAABDwYAAPABAABYcVDrU/SjP9fraloT1uc/AAAAPwAAAAAAAAAAARAGAADwAQAAWHFQ61P0oz/X62paE9bnPwAAAD8QAAAAAAAAAAERBgAA8AEAAIhy1XVmJKQ/O6G16b0A6D8AAAA/EAAAAAAAAAABEgYAAPABAAC0c1oAeVSkP/Aj/APKI+g/AAAAPy8AAAAAAAAAARMGAADwAQAAUPScRYJspD9T2UaTdE7oPwAAAD8vAAAAAAAAAAEUBgAA8AEAAOh034qLhKQ/CxTD8xJ26D8AAAA/LwAAAAAAAAABFQYAAPABAAAc8xe7bzykP2mhbLAGk+g/AAAAP0wAAAAAAAAAARYGAADwAQAAHPMXu288pD9poWywBpPoPwAAAD9MAAAAAAAAAAEXBgAA8AEAABzzF7tvPKQ/aaFssAaT6D8AAAA/TAAAAAAAAAABGAYAAPABAAAc8xe7bzykP2mhbLAGk+g/AAAAP1wAAAAAAAAAARkGAADwAQAA8FAo27Y6hT+kjMu/EVbqPwAAAD8AAAAAAAAAAAEaBgAA8AEAAPBQKNu2OoU/pIzLvxFW6j8AAAA/HwAAAAAAAAABGwYAAPABAABQX2RZlXuHP2iH9VFCouo/AAAAPx8AAAAAAAAAARwGAADwAQAAUF9kWZV7hz8qgh/kcu7qPwAAAD8fAAAAAAAAAAEdBgAA8AEAAHBmgpgEnIg/7zR/vDU/6z8AAAA/PgAAAAAAAAABHgYAAPABAACgbaDXc7yJP1w6DPFNhes/AAAAPz4AAAAAAAAAAR8GAADwAQAAEHCq7Jgcij/Fh2Pf08brPwAAAD8+AAAAAAAAAAEgBgAA8AEAANB0vhbj3Io/2N8dcEEC7D8AAAA/TQAAAAAAAAABIQYAAPABAADQdL4W49yKP+jHbHSKNOw/AAAAP00AAAAAAAAAASIGAADwAQAAIHfIKwg9iz+eAunUKFzsPwAAAD9sAAAAAAAAAAEjBgAA8AEAABBwquyYHIo/VoUv7zR/7D8AAAA/bAAAAAAAAAABJAYAAPABAAAQcKrsmByKP1aFL+80f+w/AAAAP2wAAAAAAAAAASUGAADwAQAAEHCq7Jgcij9WhS/vNH/sPwAAAD+MAAAAAAAAAAEmBgAA8AEAABBwquyYHIo/VoUv7zR/7D8AAAA/jAAAAAAAAAABJwYAAPABAACAGd+aaKBfP8A0yPXsrOo/AAAAPwAAAAAAAAAAASgGAADwAQAAgBnfmmigXz/ANMj17KzqPwAAAD8PAAAAAAAAAAEpBgAA8AEAAIAZ35pooF8/wDTI9eys6j8AAAA/DwAAAAAAAAABKgYAAPABAACAGd+aaKBfP8A0yPXsrOo/AAAAPy8AAAAAAAAAASsGAADwAQAAgCpcmi+udz/AfJKvWqjqPwAAAD8vAAAAAAAAAAEsBgAA8AEAAABF9nH9WYM/EwLEgE6l6j8AAAA/LwAAAAAAAAABLQYAAPABAAAQcKrsmByKP70MJyM2n+o/AAAAPz4AAAAAAAAAAS4GAADwAQAAaFnhnFNQkj+7VPHco5rqPwAAAD8+AAAAAAAAAAEvBgAA8AEAAAB88k1twpc/tSxQCu2M6j8AAAA/XQAAAAAAAAABMAYAAPABAADQn4iJmWSdPwdCFk+8gOo/AAAAP10AAAAAAAAAATEGAADwAQAAPF4AQyvzoD9bx0cgsH3qPwAAAD9dAAAAAAAAAAEyBgAA8AEAAFjuA5ElfKM/BorgCCp86j8AAAA/fQAAAAAAAAABMwYAAPABAADkeng/6HSlPwdCFk+8gOo/AAAAP30AAAAAAAAAATQGAADwAQAApALZw2Ctpj8KsoHb4InqPwAAAD99AAAAAAAAAAE1BgAA8AEAAKQC2cNgraY/CrKB2+CJ6j8AAAA/nAAAAAAAAAABNgYAAPABAACkAtnDYK2mPwqygdvgieo/AAAAP5wAAAAAAAAAATcGAADwAQAApALZw2Ctpj8KsoHb4InqPwAAAD+cAAAAAAAAAAE4BgAA8AEAAICFBKrmfY0/7nxJdqM66z8AAAA/AAAAAAAAAAABOQYAAPABAACAhQSq5n2NP+58SXajOus/AAAAPw8AAAAAAAAAAToGAADwAQAAgIUEquZ9jT/ufEl2ozrrPwAAAD8PAAAAAAAAAAE7BgAA8AEAAICFBKrmfY0/7nxJdqM66z8AAAA/LwAAAAAAAAABPAYAAPABAACAhQSq5n2NP+58SXajOus/AAAAPy8AAAAAAAAAAT0GAADwAQAAgIUEquZ9jT/ufEl2ozrrPwAAAD8vAAAAAAAAAAE+BgAA8AEAAICFBKrmfY0/7nxJdqM66z8AAAA/LwAAAAAAAAABPwYAAPABAAAoZI57+gCUP/eEwWGjWus/AAAAP04AAAAAAAAAAUAGAADwAQAAoHnoOEhilz/9ZJh67GzrPwAAAD9OAAAAAAAAAAFBBgAA8AEAAPCNvWuDk5o/WcqgZCl86z8AAAA/XgAAAAAAAAABQgYAAPABAACQqjVoQBWfP7Tn3pT4j+s/AAAAP20AAAAAAAAAAUMGAADwAQAAnONWsn7LoT8PBR3Fx6PrPwAAAD9tAAAAAAAAAAFEBgAA8AEAAJzjVrJ+y6E/DwUdxcej6z8AAAA/fQAAAAAAAAABRQYAAPABAACc41ayfsuhPw8FHcXHo+s/AAAAP30AAAAAAAAAAUYGAADwAQAAnONWsn7LoT8PBR3Fx6PrPwAAAD+MAAAAAAAAAAFHBgAA8AEAAPCTYZxtZqk/9Olbvk5F6j8AAAA/AAAAAAAAAAABSAYAAPABAADwk2GcbWapP/TpW75OReo/AAAAPxAAAAAAAAAAAUkGAADwAQAAUBMfV2ROqT+rJNge7WzqPwAAAD8QAAAAAAAAAAFKBgAA8AEAAPQQFUI/7qg/YaceOfmP6j8AAAA/LwAAAAAAAAABSwYAAPABAADAD5C3LL6oP21nzGqLtOo/AAAAPy8AAAAAAAAAAUwGAADwAQAAMI9NciOmqD98l+UoQuLqPwAAAD8vAAAAAAAAAAFNBgAA8AEAAIyRV4dIBqk/ObI4oikc6z8AAAA/PwAAAAAAAAABTgYAAPABAADoFq72m96pP096Xr+7YOs/AAAAPz8AAAAAAAAAAU8GAADwAQAA3J+TBSdHqz8PBR3Fx6PrPwAAAD9eAAAAAAAAAAFQBgAA8AEAAMwuEskOoK0/zdelhEHi6z8AAAA/XgAAAAAAAAABUQYAAPABAACAvAsC5MivP9+/9IiKFOw/AAAAP14AAAAAAAAAAVIGAADwAQAAbOUjQOEEsT/pf6K6HDnsPwAAAD+LAAAAAAAAAAFTBgAA8AEAAGzlI0DhBLE/6X+iuhw57D8AAAA/iwAAAAAAAAABVAYAAPABAABs5SNA4QSxP+l/orocOew/AAAAP4sAAAAAAAAAAVUGAADwAQAAbOUjQOEEsT/pf6K6HDnsPwAAAD+LAAAAAAAAAAFWBgAA8AEAACrw0B6ItbI/IjLdPgXT6j8AAAA/AAAAAAAAAAABVwYAAPABAAAq8NAeiLWyPyIy3T4F0+o/AAAAPw8AAAAAAAAAAVgGAADwAQAAKvDQHoi1sj8iMt0+BdPqPwAAAD8PAAAAAAAAAAFZBgAA8AEAACrw0B6ItbI/IjLdPgXT6j8AAAA/LgAAAAAAAAABWgYAAPABAAA6NYbr1oGzP3KPbT1Cwuo/AAAAPy4AAAAAAAAAAVsGAADwAQAAZrlX0BcqtD9w1zf3r73qPwAAAD8uAAAAAAAAAAFcBgAA8AEAAGC/8IR0GrU/bWfMaou06j8AAAA/TgAAAAAAAAABXQYAAPABAABUxYk50Qq2P21nzGqLtOo/AAAAP04AAAAAAAAAAV4GAADwAQAAUMsi7i37tj9tZ8xqi7TqPwAAAD9OAAAAAAAAAAFfBgAA8AEAAOBR/ueTA7g/cNc396+96j8AAAA/XQAAAAAAAAABYAYAAPABAADUV5ec8PO4P82sq20R1uo/AAAAP10AAAAAAAAAAWEGAADwAQAAbFsmPCiEuT8sOlUqBfPqPwAAAD99AAAAAAAAAAFiBgAA8AEAAJxcq8Y6tLk/jjdqcx0Z6z8AAAA/fQAAAAAAAAABYwYAAPABAACcXKvGOrS5P+80f7w1P+s/AAAAP4wAAAAAAAAAAWQGAADwAQAAhJpCVBpguT+nJzFjZmvrPwAAAD+MAAAAAAAAAAFlBgAA8AEAAIwX9vnr57g/X2KtwwST6z8AAAA/nAAAAAAAAAABZgYAAPABAADEEuLPoSe4P8CnjMaKtOs/AAAAP5wAAAAAAAAAAWcGAADwAQAAzAxJG0U3tz9yumdUcs7rPwAAAD+7AAAAAAAAAAFoBgAA8AEAANQGsGboRrY/zB9wPq/d6z8AAAA/uwAAAAAAAAABaQYAAPABAACMQ8JptcK1Pyg9rm5+8es/AAAAP7sAAAAAAAAAAWoGAADwAQAArP+RJ3kmtT8srRn7ovrrPwAAAD/LAAAAAAAAAAFrBgAA8AEAAOB9yldd3rQ/1yfoKa/96z8AAAA/ywAAAAAAAAABbAYAAPABAABkPKQqRqK0P4LqgBIp/Os/AAAAP+oAAAAAAAAAAW0GAADwAQAAZDykKkaitD+AMkvMlvfrPwAAAD/qAAAAAAAAAAFuBgAA8AEAAJDAdQ+HSrU/KD2ubn7x6z8AAAA/+gAAAAAAAAABbwYAAPABAAB0BKZRw+a1PyMVDZzH4+s/AAAAP/oAAAAAAAAAAXAGAADwAQAAgElbHhKztj/LZzr4HNnrPwAAAD8JAQAAAAAAAAFxBgAA8AEAAMiPlXVzr7c/HTU2g37R6z8AAAA/CQEAAAAAAAABcgYAAPABAAAkmDg/9f+4P26SxoG7wOs/AAAAPygBAAAAAAAAAXMGAADwAQAAsKFgk4mAuj9paiWvBLPrPwAAAD8oAQAAAAAAAAF0BgAA8AEAAFjqpP8P3bs/Eb1SC1qo6z8AAAA/KAEAAAAAAAABdQYAAPABAACA8cI+f/28P2SKTpa7oOs/AAAAPz0BAAAAAAAAAXYGAADwAQAALLe6UNfhvT+2nxTbipTrPwAAAD89AQAAAAAAAAF3BgAA8AEAANR8smIvxr4/CW0QZuyM6z8AAAA/PQEAAAAAAAABeAYAAPABAADUfLJiL8a+PwltEGbsjOs/AAAAP1wBAAAAAAAAAXkGAADwAQAA1HyyYi/Gvj8JbRBm7IzrPwAAAD9cAQAAAAAAAAF6BgAA8AEAANR8smIvxr4/CW0QZuyM6z8AAAA/XAEAAAAAAAABewYAAPABAABIIqPYkpi6P/kR/ZAFU+o/AAAAPwAAAAAAAAAAAXwGAADwAQAASCKj2JKYuj/5Ef2QBVPqPwAAAD8fAAAAAAAAAAF9BgAA8AEAAIho3S/0lLs/U3cFe0Ji6j8AAAA/HwAAAAAAAAABfgYAAPABAAA4LtVBTHm8PwMadXwFc+o/AAAAPy4AAAAAAAAAAX8GAADwAQAAFPVR3raNvT8I+kuVToXqPwAAAD8uAAAAAAAAAAGABgAA8AEAACC9UwU00r4/EZJY9Cmc6j8AAAA/PgAAAAAAAAABgQYAAPABAADkAsw4XRfAP8Vcacijuuo/AAAAPz4AAAAAAAAAAYIGAADwAQAAeAZb2JSnwD8nErRXTuXqPwAAAD9dAAAAAAAAAAGDBgAA8AEAAHaJpzLDH8E/OPoCXJcX6z8AAAA/XQAAAAAAAAABhAYAAPABAABAC28C32fBP6CPJASLVOs/AAAAP20AAAAAAAAAAYUGAADwAQAAGGsesdxhwT9eqnd9co7rPwAAAD9tAAAAAAAAAAGGBgAA8AEAANwIZe25B8E/yPfOa/jP6z8AAAA/fQAAAAAAAAABhwYAAPABAABGBdZNgnfAPzKN8BPsDOw/AAAAP30AAAAAAAAAAYgGAADwAQAARgXWTYJ3wD8yjfAT7AzsPwAAAD+cAAAAAAAAAAGJBgAA8AEAAEYF1k2Cd8A/Mo3wE+wM7D8AAAA/nAAAAAAAAAABigYAAPABAABGBdZNgnfAPzKN8BPsDOw/AAAAP5wAAAAAAAAAAYsGAADwAQAAUlAkzy00wj8IMZOWUGXnPwAAAD8AAAAAAAAAAAGMBgAA8AEAAFJQJM8tNMI/CDGTllBl5z8AAAA/HwAAAAAAAAABjQYAAPABAABSUCTPLTTCPwgxk5ZQZec/AAAAPx8AAAAAAAAAAY4GAADwAQAA2vJ+NVWawj+40wKYE3bnPwAAAD8fAAAAAAAAAAGPBgAA8AEAACK2bDKIHsM/FfFAyOKJ5z8AAAA/PgAAAAAAAAABkAYAAPABAAAC+px0xLrDP3R+6oTWpuc/AAAAPz4AAAAAAAAAAZEGAADwAQAAfL4P/AlvxD8mkcUSvsDnPwAAAD9OAAAAAAAAAAGSBgAA8AEAAPaCgoNPI8U/LSnScZnX5z8AAAA/TgAAAAAAAAABkwYAAPABAAAKyDdQnu/FP+SrGIyl+uc/AAAAP04AAAAAAAAAAZQGAADwAQAAQq09bu/Bxj/ts5B3pRroPwAAAD9tAAAAAAAAAAGVBgAA8AEAADqz1iJMssc/pO4M2ENC6D8AAAA/bQAAAAAAAAABlgYAAPABAAC+2H3joZDIP7Jm8E9oa+g/AAAAP20AAAAAAAAAAZcGAADwAQAAXj1BvOlKyT8TZAWZgJHoPwAAAD+MAAAAAAAAAAGYBgAA8AEAAGQhwk8o7ck/HWx9hICx6D8AAAA/jAAAAAAAAAABmQYAAPABAAD6JFHvX33KP3+xXIcG0+g/AAAAP4wAAAAAAAAAAZoGAADwAQAAtMgw4JkTyz8yfG1bgPHoPwAAAD+cAAAAAAAAAAGbBgAA8AEAAIqrLOnFhcs/ORR6ulsI6T8AAAA/nAAAAAAAAAABnAYAAPABAAB6zUQK5NPLPz/0UNOkGuk/AAAAP7sAAAAAAAAAAZ0GAADwAQAAes1ECuTTyz8/9FDTpBrpPwAAAD+7AAAAAAAAAAGeBgAA8AEAAHrNRArk08s/P/RQ06Qa6T8AAAA/uwAAAAAAAAABnwYAAPABAAB6zUQK5NPLPz/0UNOkGuk/AAAAP7sAAAAAAAAAAaAGAADwAQAAHpnV0JiozT/RqVIpmNfpPwAAAD8AAAAAAAAAAAGhBgAA8AEAAB6Z1dCYqM0/0alSKZjX6T8AAAA/EAAAAAAAAAABogYAAPABAAAemdXQmKjNP9GpUimY1+k/AAAAPxAAAAAAAAAAAaMGAADwAQAAHpnV0JiozT/RqVIpmNfpPwAAAD80AAAAAAAAAAGkBgAA8AEAAJJ5x8Sfus0/4Nlr504F6j8AAAA/NAAAAAAAAAABpQYAAPABAACc2vv9r+TNP+yZGRnhKeo/AAAAPzQAAAAAAAAAAaYGAADwAQAAqDswN8AOzj9QB5ruHVnqPwAAAD9DAAAAAAAAAAGnBgAA8AEAAGZcw83LLM4/XjezrNSG6j8AAAA/UwAAAAAAAAABqAYAAPABAAAkfVZk10rOPxxSBia8wOo/AAAAP1MAAAAAAAAAAakGAADwAQAAvv2YqeBizj/ZbFmfo/rqPwAAAD9jAAAAAAAAAAGqBgAA8AEAAFh+2+7pes4/QgJ7R5c36z8AAAA/YwAAAAAAAAABqwYAAPABAAB8HixA7IDOP/1kmHrsbOs/AAAAP4IAAAAAAAAAAawGAADwAQAAor58ke6Gzj8MlbE4o5rrPwAAAD+CAAAAAAAAAAGtBgAA8AEAAHweLEDsgM4/bNqQOym86z8AAAA/kgAAAAAAAAABrgYAAPABAAAkfVZk10rOPx01NoN+0es/AAAAP5IAAAAAAAAAAa8GAADwAQAAJH1WZNdKzj8dNTaDftHrPwAAAD+hAAAAAAAAAAGwBgAA8AEAACR9VmTXSs4/HTU2g37R6z8AAAA/oQAAAAAAAAABsQYAAPABAAAkfVZk10rOPx01NoN+0es/AAAAP6EAAAAAAAAAAbIGAADwAQAAXGJcgigdzz/luUIAmBfqPwAAAD8AAAAAAAAAAAGzBgAA8AEAAFxiXIIoHc8/5blCAJgX6j8AAAA/EAAAAAAAAAABtAYAAPABAABQVMvsxAzQPzyv312wHeo/AAAAPxAAAAAAAAAAAbUGAADwAQAAAJd2pO540D/ncXhGKhzqPwAAAD8fAAAAAAAAAAG2BgAA8AEAAMoYPnQKwdA/53F4Rioc6j8AAAA/LwAAAAAAAAABtwYAAPABAADKGD50CsHQP+dxeEYqHOo/AAAAPy8AAAAAAAAAAbgGAADwAQAAyhg+dArB0D/ncXhGKhzqPwAAAD8+AAAAAAAAAAG5BgAA8AEAAMoYPnQKwdA/53F4Rioc6j8AAAA/PgAAAAAAAAABugYAAPABAACGGJOLj5DNP3X/2Mlmy+o/AAAAPwAAAAAAAAAAAbsGAADwAQAAhhiTi4+QzT91/9jJZsvqPwAAAD8PAAAAAAAAAAG8BgAA8AEAAIYYk4uPkM0/df/YyWbL6j8AAAA/DwAAAAAAAAABvQYAAPABAACGGJOLj5DNP3X/2Mlmy+o/AAAAPy4AAAAAAAAAAb4GAADwAQAA/twFE9VEzj92tw4Q+c/qPwAAAD8uAAAAAAAAAAG/BgAA8AEAACAAo74Fw84/d29EVovU6j8AAAA/LgAAAAAAAAABwAYAAPABAADAZGaXTX3PPyTqEoWX1+o/AAAAPz4AAAAAAAAAAcEGAADwAQAAI8UGrNEt0D8kokjLKdzqPwAAAD9OAAAAAAAAAAHCBgAA8AEAAORXWoz8nNA/JKJIyync6j8AAAA/TgAAAAAAAAABwwYAAPABAAD8GcP+HPHQPyB6p/hyzuo/AAAAP10AAAAAAAAAAcQGAADwAQAAU7uY2jEn0T/HFJ8ONr/qPwAAAD9dAAAAAAAAAAHFBgAA8AEAAFO7mNoxJ9E/xxSfDja/6j8AAAA/fQAAAAAAAAABxgYAAPABAABTu5jaMSfRP8cUnw42v+o/AAAAP30AAAAAAAAAAccGAADwAQAAU7uY2jEn0T/HFJ8ONr/qPwAAAD+MAAAAAAAAAAHIBgAA8AEAAIOmN63f6dI/GLeggmer6T8AAAA/AAAAAAAAAAAByQYAAPABAACDpjet3+nSPxi3oIJnq+k/AAAAPxAAAAAAAAAAAcoGAADwAQAAg6Y3rd/p0j8Yt6CCZ6vpPwAAAD8QAAAAAAAAAAHLBgAA8AEAABm1uajJsNI/KlclzULi6T8AAAA/HwAAAAAAAAABzAYAAPABAACThB+MwZvSP94hNqG8AOo/AAAAPx8AAAAAAAAAAc0GAADwAQAARkR+6byP0j9Ej7Z2+S/qPwAAAD8vAAAAAAAAAAHOBgAA8AEAAOazNB63gNI/VC87wdRm6j8AAAA/PgAAAAAAAAABzwYAAPABAADmszQet4DSPxMCxIBOpeo/AAAAPz4AAAAAAAAAAdAGAADwAQAAWZQmEr6S0j/R1ExAyOPqPwAAAD9eAAAAAAAAAAHRBgAA8AEAAPMUaVfHqtI/kO+fua8d6z8AAAA/XgAAAAAAAAAB0gYAAPABAAA2ZpYK293SP/eEwWGjWus/AAAAP14AAAAAAAAAAdMGAADwAQAA75e1sfUi0z+2nxTbipTrPwAAAD9tAAAAAAAAAAHUBgAA8AEAAARaHiQWd9M/GQ2VsMfD6z8AAAA/bQAAAAAAAAAB1QYAAPABAABCvNfnONHTP8wfcD6v3es/AAAAP40AAAAAAAAAAdYGAADwAQAApb7h/F0x1D/Pj9vK0+brPwAAAD+NAAAAAAAAAAHXBgAA8AEAACMACCp1bdQ/zdelhEHi6z8AAAA/jQAAAAAAAAAB2AYAAPABAAAjAAgqdW3UP83XpYRB4us/AAAAP6wAAAAAAAAAAdkGAADwAQAAIwAIKnVt1D/N16WEQeLrPwAAAD+sAAAAAAAAAAHaBgAA8AEAACMACCp1bdQ/zdelhEHi6z8AAAA/rAAAAAAAAAAB2wYAAPABAADP0PKXf4jUPx7fQVUeuek/AAAAPwAAAAAAAAAAAdwGAADwAQAAz9Dyl3+I1D8e30FVHrnpPwAAAD8QAAAAAAAAAAHdBgAA8AEAAM/Q8pd/iNQ/Ht9BVR656T8AAAA/EAAAAAAAAAAB3gYAAPABAADP0PKXf4jUPx7fQVUeuek/AAAAPy8AAAAAAAAAAd8GAADwAQAACMHrEYOR1D8wN/zli/TpPwAAAD8vAAAAAAAAAAHgBgAA8AEAAFUBjbSHndQ/j3zb6BEW6j8AAAA/LwAAAAAAAAAB4QYAAPABAADZMSfRj7LUP0lvjY9CQuo/AAAAPz4AAAAAAAAAAeIGAADwAQAAhgISP5rN1D8DGnV8BXPqPwAAAD9OAAAAAAAAAAHjBgAA8AEAAOWSWwqg3NQ/F3IvDXOu6j8AAAA/TgAAAAAAAAAB5AYAAPABAAD54gMzod/UPynK6Z3g6eo/AAAAP20AAAAAAAAAAeUGAADwAQAA+eIDM6Hf1D+TXwtG1CbrPwAAAD9tAAAAAAAAAAHmBgAA8AEAANFCs+Ge2dQ/pbfF1kFi6z8AAAA/bQAAAAAAAAAB5wYAAPABAADRQrPhntnUP6W3xdZBYus/AAAAP40AAAAAAAAAAegGAADwAQAA0UKz4Z7Z1D+lt8XWQWLrPwAAAD+NAAAAAAAAAAHpBgAA8AEAANFCs+Ge2dQ/pbfF1kFi6z8AAAA/jQAAAAAAAAAB6gYAAPABAAAtYTxjhZfUP18MuZWkeuk/AAAAPwAAAAAAAAAAAesGAADwAQAALWE8Y4WX1D9fDLmVpHrpPwAAAD8fAAAAAAAAAAHsBgAA8AEAAC1hPGOFl9Q/Xwy5laR66T8AAAA/HwAAAAAAAAAB7QYAAPABAAC/8gq5ndbUPwPvemXVZuk/AAAAPx8AAAAAAAAAAe4GAADwAQAA8vOPQ7AG1T8Ep7CrZ2vpPwAAAD8+AAAAAAAAAAHvBgAA8AEAAICFXpnIRdU/XVSDTxJ26T8AAAA/PgAAAAAAAAAB8AYAAPABAAA4t31A44rVP7UBVvO8gOk/AAAAPz4AAAAAAAAAAfEGAADwAQAAKNmVYQHZ1T8RH5QjjJTpPwAAAD9dAAAAAAAAAAHyBgAA8AEAACxLVqsgKtY/xOmk9wWz6T8AAAA/XQAAAAAAAAAB8wYAAPABAAAwvRb1P3vWP9GpUimY1+k/AAAAP10AAAAAAAAAAfQGAADwAQAANC/XPl/M1j+LVDoWWwjqPwAAAD99AAAAAAAAAAH1BgAA8AEAAP6wng57FNc/9qGRBOFJ6j8AAAA/fQAAAAAAAAAB9gYAAPABAAC80TGlhjLXP7tU8dyjmuo/AAAAP30AAAAAAAAAAfcGAADwAQAATPE/sX8g1z8wYvb8uwDrPwAAAD+cAAAAAAAAAAH4BgAA8AEAALpfcVtn4dY/UurJS+Bp6z8AAAA/nAAAAAAAAAAB+QYAAPABAAC6X3FbZ+HWP1LqyUvgaes/AAAAP5wAAAAAAAAAAfoGAADwAQAAul9xW2fh1j9S6slL4GnrPwAAAD+sAAAAAAAAAAH7BgAA8AEAALpfcVtn4dY/UurJS+Bp6z8AAAA/rAAAAAAAAAAB/AYAAPABAACe5qjK8zSxP2QoDX6JtO0/AAAAPwAAAAAAAAAAAf0GAADwAQAAct+Ki4QUsD/A/YD06sztPwAAAD8fAAAAAAAAAAH+BgAA8AEAAHLfiouEFLA/wP2A9OrM7T8AAAA/HwAAAAAAAAAB/wYAAPABAABy34qLhBSwP8D9gPTqzO0/AAAAPy8AAAAAAAAAAQAHAADwAQAAct+Ki4QUsD/A/YD06sztPwAAAD8vAAAAAAAAAAEBBwAA8AEAAHLfiouEFLA/wP2A9OrM7T8AAAA/LwAAAAAAAAABAgcAAPABAABy34qLhBSwP8D9gPTqzO0/AAAAPy8AAAAAAAAAAQMHAADwAQAAOuSetc7UsD98YJ4nQALuPwAAAD9dAAAAAAAAAAEEBwAA8AEAAARmZoXqHLE/1sWmEX0R7j8AAAA/XQAAAAAAAAABBQcAAPABAACe5qjK8zSxP4kgTFnSJu4/AAAAP20AAAAAAAAAAQYHAADwAQAAGijP9wpxsT+RcI7+P0LuPwAAAD9tAAAAAAAAAAEHBwAA8AEAAJZp9SQirbE/SKsKX95p7j8AAAA/iwAAAAAAAAABCAcAAPABAAAUqxtSOemxP//lhr98ke4/AAAAP4sAAAAAAAAAAQkHAADwAQAAZOu89D31sT+6kG6sP8LuPwAAAD+LAAAAAAAAAAEKBwAA8AEAAOAs4yFVMbI/Hv7ugXzx7j8AAAA/mwAAAAAAAAABCwcAAPABAAB6rSVnXkmyP9Y4a+IaGe8/AAAAP5sAAAAAAAAAAQwHAADwAQAAXG4JT2xtsj/isE5aP0LvPwAAAD+6AAAAAAAAAAENBwAA8AEAAJJvjtl+nbI/8OBnGPZv7z8AAAA/ugAAAAAAAAABDgcAAPABAAAMsbQGltmyP6hjrjICk+8/AAAAP8oAAAAAAAAAAQ8HAADwAQAA8nGY7qP9sj+ws/DXb67vPwAAAD/KAAAAAAAAAAEQBwAA8AEAAPJxmO6j/bI/CtEuCD/C7z8AAAA/2QAAAAAAAAABEQcAAPABAADAcBNkkc2yP7gDM33dye8/AAAAP9kAAAAAAAAAARIHAADwAQAArK6q8XB5sj+4AzN93cnvPwAAAD/5AAAAAAAAAAETBwAA8AEAAHqtJWdeSbI/uEv9NkvF7z8AAAA/+QAAAAAAAAABFAcAAPABAAB6rSVnXkmyP7hL/TZLxe8/AAAAP/kAAAAAAAAAARUHAADwAQAAeq0lZ15Jsj+4S/02S8XvPwAAAD/5AAAAAAAAAAEWBwAA8AEAAHqtJWdeSbI/uEv9NkvF7z8AAAA/+QAAAAAAAAABFwcAAPABAAD9dZ2Q19TSP5qV1ox9Ue0/AAAAPwAAAAAAAAAAARgHAADwAQAAXgbnW93j0j+mDboEonrtPwAAAD8uAAAAAAAAAAEZBwAA8AEAAF4G51vd49I/pg26BKJ67T8AAAA/LgAAAAAAAAABGgcAAPABAABeBudb3ePSP6YNugSieu0/AAAAPy4AAAAAAAAAARsHAADwAQAAL3ciG+oE0z+0PdPCWKjtPwAAAD8+AAAAAAAAAAEcBwAA8AEAAI8HbObvE9M/EVsR8ye87T8AAAA/PgAAAAAAAAABHQcAAPABAAAUOAYD+CjTP3Cg8PWt3e0/AAAAP04AAAAAAAAAAR4HAADwAQAAYHinpfw00z/PLZqyofrtPwAAAD9dAAAAAAAAAAEfBwAA8AEAAJpooB8APtM/g/iqhhsZ7j8AAAA/XQAAAAAAAAABIAcAAPABAADTWJmZA0fTP44AI3IbOe4/AAAAP20AAAAAAAAAASEHAADwAQAA+fjp6gVN0z+WUGUXiVTuPwAAAD9tAAAAAAAAAAEiBwAA8AEAAAxJkhMHUNM/SmNApXBu7j8AAAA/jAAAAAAAAAABIwcAAPABAABZiTO2C1zTP6WAftU/gu4/AAAAP4wAAAAAAAAAASQHAADwAQAAWYkztgtc0z/9LVF56ozuPwAAAD+cAAAAAAAAAAElBwAA8AEAADPp4mQJVtM/Ap68BQ+W7j8AAAA/nAAAAAAAAAABJgcAAPABAAAz6eJkCVbTP1mTWWMnnO4/AAAAP6sAAAAAAAAAAScHAADwAQAAIJk6PAhT0z+wiPbAP6LuPwAAAD+rAAAAAAAAAAEoBwAA8AEAAAxJkhMHUNM/Xbv6Nd6p7j8AAAA/ywAAAAAAAAABKQcAAPABAADmqEHCBErTP127+jXeqe4/AAAAP8sAAAAAAAAAASoHAADwAQAAwgjxcAJE0z+0sJeT9q/uPwAAAD/LAAAAAAAAAAErBwAA8AEAACeIriv5K9M/tLCXk/av7j8AAAA/2gAAAAAAAAABLAcAAPABAADvl7Wx9SLTP7Swl5P2r+4/AAAAP9oAAAAAAAAAAS0HAADwAQAA75e1sfUi0z+0sJeT9q/uPwAAAD/aAAAAAAAAAAEuBwAA8AEAAO+XtbH1ItM/tLCXk/av7j8AAAA/+gAAAAAAAAABLwcAAPABAADvl7Wx9SLTP7Swl5P2r+4/AAAAP/oAAAAAAAAAATAHAADwAQAAojKU3UKaxz/kDVqk1+blPwAAAD8AAAAAAAAAAAExBwAA8AEAAKIylN1Cmsc/5A1apNfm5T8AAAA/EAAAAAAAAAABMgcAAPABAABSdT+VbAbIP+JVJF5F4uU/AAAAPxAAAAAAAAAAATMHAADwAQAAjNf4WI9gyD87A/cB8OzlPwAAAD8fAAAAAAAAAAE0BwAA8AEAALD6lQTA3sg/6DX7do705T8AAAA/HwAAAAAAAAABNQcAAPABAAD2vYMB82LJP5SwyaWa9+U/AAAAPz8AAAAAAAAAATYHAADwAQAApgAvuRzPyT+VaP/rLPzlPwAAAD8/AAAAAAAAAAE3BwAA8AEAAAgDOc5BL8o/liA1Mr8A5j8AAAA/TgAAAAAAAAABOAcAAPABAACu5K9MW3HKP+xdnElFAuY/AAAAP04AAAAAAAAAATkHAADwAQAAkqWTNGmVyj/rpWYDs/3lPwAAAD9eAAAAAAAAAAE6BwAA8AEAAHhmdxx3uco/PLssSILx5T8AAAA/XgAAAAAAAAABOwcAAPABAAB4Znccd7nKP4tghwAt3OU/AAAAP30AAAAAAAAAATwHAADwAQAAeGZ3HHe5yj+LYIcALdzlPwAAAD99AAAAAAAAAAE9BwAA8AEAAHhmdxx3uco/i2CHAC3c5T8AAAA/fQAAAAAAAAABPgcAAPABAAB4Znccd7nKP4tghwAt3OU/AAAAP30AAAAAAAAAAT8HAADwAQAAVAjZ8qL7xT8zQPCL5MnkPwAAAD8AAAAAAAAAAAFABwAA8AEAAFQI2fKi+8U/M0Dwi+TJ5D8AAAA/EAAAAAAAAAABQQcAAPABAABUCNnyovvFPzNA8IvkyeQ/AAAAPxAAAAAAAAAAAUIHAADwAQAAuArjB8hbxj8q8K3mdq7kPwAAAD8fAAAAAAAAAAFDBwAA8AEAAJ7Lxu/Vf8Y/fL2pcdim5D8AAAA/HwAAAAAAAAABRAcAAPABAADQzEt66K/GP3mVCJ8hmeQ/AAAAPz8AAAAAAAAAAUUHAADwAQAA3C2As/jZxj92JZ0S/Y/kPwAAAD8/AAAAAAAAAAFGBwAA8AEAAOaOtOwIBMc/yfKYnV6I5D8AAAA/PwAAAAAAAAABRwcAAPABAADy7+glGS7HP3BFxvmzfeQ/AAAAP14AAAAAAAAAAUgHAADwAQAAsBB8vCRMxz9t1Vptj3TkPwAAAD9eAAAAAAAAAAFJBwAA8AEAAJbRX6QycMc/bB0lJ/1v5D8AAAA/XgAAAAAAAAABSgcAAPABAACiMpTdQprHP70y62vMY+Q/AAAAP24AAAAAAAAAAUsHAADwAQAA9tNpuVfQxz8NSLGwm1fkPwAAAD99AAAAAAAAAAFMBwAA8AEAACjV7kNqAMg/t1IUU4NR5D8AAAA/fQAAAAAAAAABTQcAAPABAACCdsQffzbIP7Wa3gzxTOQ/AAAAP5wAAAAAAAAAAU4HAADwAQAAjNf4WI9gyD+1mt4M8UzkPwAAAD+cAAAAAAAAAAFPBwAA8AEAAHKY3ECdhMg/tZreDPFM5D8AAAA/nAAAAAAAAAABUAcAAPABAACimWHLr7TIP2LN4oGPVOQ/AAAAP6wAAAAAAAAAAVEHAADwAQAAYrr0YbvSyD+6wn/fp1rkPwAAAD+sAAAAAAAAAAFSBwAA8AEAAJS7eezNAsk/vTLra8xj5D8AAAA/ywAAAAAAAAABUwcAAPABAABS3AyD2SDJP8CiVvjwbOQ/AAAAP8sAAAAAAAAAAVQHAADwAQAAXj1BvOlKyT8ZUCmcm3fkPwAAAD/LAAAAAAAAAAFVBwAA8AEAAPa9gwHzYsk/cEXG+bN95D8AAAA/6wAAAAAAAAABVgcAAPABAAACH7g6A43JP3L9+z9GguQ/AAAAP+sAAAAAAAAAAVcHAADwAQAAnJ/6fwylyT90tTGG2IbkPwAAAD/rAAAAAAAAAAFYBwAA8AEAAFrAjRYYw8k/dG1nzGqL5D8AAAA/CgEAAAAAAAABWQcAAPABAACmAC+5HM/JP3fd0liPlOQ/AAAAPwoBAAAAAAAAAVoHAADwAQAAGOEgrSPhyT95lQifIZnkPwAAAD8KAQAAAAAAAAFbBwAA8AEAAIzBEqEq88k/JBDXzS2c5D8AAAA/CgEAAAAAAAABXAcAAPABAACyYWPyLPnJP3pNPuWzneQ/AAAAPxkBAAAAAAAAAV0HAADwAQAAsmFj8iz5yT/RQttCzKPkPwAAAD8ZAQAAAAAAAAFeBwAA8AEAALJhY/Is+ck/0/oQiV6o5D8AAAA/OQEAAAAAAAABXwcAAPABAACyYWPyLPnJP35137dqq+Q/AAAAPzkBAAAAAAAAAWAHAADwAQAAsmFj8iz5yT9+dd+3aqvkPwAAAD85AQAAAAAAAAFhBwAA8AEAALJhY/Is+ck/fnXft2qr5D8AAAA/OQEAAAAAAAABYgcAAPABAACyYWPyLPnJP35137dqq+Q/AAAAPzkBAAAAAAAAAWMHAADwAQAA3n5n6QCHyT/gcvQAg9HkPwAAAD93AQAAAAAAAAFkBwAA8AEAAKp94l7uVsk/PZAyMVLl5D8AAAA/dwEAAAAAAAABZQcAAPABAAB4fF3U2ybJP5itcGEh+eQ/AAAAP3cBAAAAAAAAAWYHAADwAQAA1prmVcLkyD+fRX3A/A/lPwAAAD+WAQAAAAAAAAFnBwAA8AEAAMo5shyyusg/+aqFqjkf5T8AAAA/lgEAAAAAAAABaAcAAPABAABK+Ivvmn7IP1aA+SCbN+U/AAAAP5YBAAAAAAAAAWkHAADwAQAAGvcGZYhOyD8LSwr1FFblPwAAAD+mAQAAAAAAAAFqBwAA8AEAADQ2I316Ksg/vKWvPGpr5T8AAAA/pgEAAAAAAAABawcAAPABAADelE2hZfTHP2+4ispRheU/AAAAP8UBAAAAAAAAAWwHAADwAQAAHnS6ClrWxz/IHZO0jpTlPwAAAD/FAQAAAAAAAAFtBwAA8AEAABIThtFJrMc/I4Obnsuj5T8AAAA/xQEAAAAAAAABbgcAAPABAAC8cbD1NHbHPyerPHGCseU/AAAAP9UBAAAAAAAAAW8HAADwAQAAIvFtsCtexz8vQ0nQXcjlPwAAAD/VAQAAAAAAAAFwBwAA8AEAALAQfLwkTMc/jtDyjFHl5T8AAAA/9AEAAAAAAAABcQcAAPABAACMcCtrIkbHP0HjzRo5/+U/AAAAP/QBAAAAAAAAAXIHAADwAQAAPDCKyB06xz/z9aioIBnmPwAAAD8EAgAAAAAAAAFzBwAA8AEAADwwisgdOsc/UBPn2O8s5j8AAAA/BAIAAAAAAAABdAcAAPABAAAYkDl3GzTHP6p478IsPOY/AAAAPxMCAAAAAAAAAXUHAADwAQAAPDCKyB06xz+rMCUJv0DmPwAAAD8TAgAAAAAAAAF2BwAA8AEAAPLv6CUZLsc/qzAlCb9A5j8AAAA/MwIAAAAAAAABdwcAAPABAADy7+glGS7HP6swJQm/QOY/AAAAPzMCAAAAAAAAAXgHAADwAQAA8u/oJRkuxz+rMCUJv0DmPwAAAD8zAgAAAAAAAAF5BwAA8AEAAPLv6CUZLsc/qzAlCb9A5j8AAAA/MwIAAAAAAAABegcAAPABAADmHkS+S8nbP8KwgGzjieY/AAAAPwAAAAAAAAAAAXsHAADwAQAAbE/e2lPe2z/XwHBD48nmPwAAAD8fAAAAAAAAAAF8BwAA8AEAAGxP3tpT3ts/18BwQ+PJ5j8AAAA/HwAAAAAAAAABfQcAAPABAAC8AUDHdzvcP41Dt13v7OY/AAAAPy8AAAAAAAAAAX4HAADwAQAAcjNfbpKA3D+au5rVExbnPwAAAD8+AAAAAAAAAAF/BwAA8AEAAD61Jj6uyNw//XDlZL5A5z8AAAA/PgAAAAAAAAABgAcAAPABAAAIN+4NyhDdP15u+q3WZuc/AAAAP04AAAAAAAAAAYEHAADwAQAAcihsEuBJ3T/Aaw/37oznPwAAAD9OAAAAAAAAAAGCBwAA8AEAAAS6Omj4iN0/dTYgy2ir5z8AAAA/XQAAAAAAAAABgwcAAPABAABuq7hsDsLdP34+mLZoy+c/AAAAP10AAAAAAAAAAYQHAADwAQAA2pw2cST73T8xUXNEUOXnPwAAAD99AAAAAAAAAAGFBwAA8AEAAESOtHU6NN4/5KsYjKX65z8AAAA/fQAAAAAAAAABhgcAAPABAABiP5HXS2HeP5UGvtP6D+g/AAAAP4wAAAAAAAAAAYcHAADwAQAASAB1v1mF3j/wI/wDyiPoPwAAAD+MAAAAAAAAAAGIBwAA8AEAAOCAtwRjnd4/SdHOp3Qu6D8AAAA/nAAAAAAAAAABiQcAAPABAABCEQHQaKzeP6J+oUsfOeg/AAAAP5wAAAAAAAAAAYoHAADwAQAAZrFRIWuy3j+k7gzYQ0LoPwAAAD+7AAAAAAAAAAGLBwAA8AEAAIxRonJtuN4//Zvfe+5M6D8AAAA/uwAAAAAAAAABjAcAAPABAAC08fLDb77eP/8LSwgTVug/AAAAP7sAAAAAAAAAAY0HAADwAQAAoKFKm2673j8GNOzayWPoPwAAAD/aAAAAAAAAAAGOBwAA8AEAALTx8sNvvt4/XuG+fnRu6D8AAAA/2gAAAAAAAAABjwcAAPABAAC08fLDb77eP17hvn50bug/AAAAP9oAAAAAAAAAAZAHAADwAQAAtPHyw2++3j9e4b5+dG7oPwAAAD/aAAAAAAAAAAGRBwAA8AEAALTx8sNvvt4/XuG+fnRu6D8AAAA/2gAAAAAAAAABkgcAAPABAADyxWzRsWnfP/nmAnrVRuk/AAAAPwAAAAAAAAAAAZMHAADwAQAAWkUqjKhR3z+o0Tw1BlPpPwAAAD8gAAAAAAAAAAGUBwAA8AEAAFpFKoyoUd8/qNE8NQZT6T8AAAA/IAAAAAAAAAABlQcAAPABAABaRSqMqFHfP6jRPDUGU+k/AAAAPy8AAAAAAAAAAZYHAADwAQAAWkUqjKhR3z+o0Tw1BlPpPwAAAD8vAAAAAAAAAAGXBwAA8AEAAFpFKoyoUd8/qNE8NQZT6T8AAAA/LwAAAAAAAAABmAcAAPABAABaRSqMqFHfP6jRPDUGU+k/AAAAPy8AAAAAAAAAAZkHAADwAQAAWkUqjKhR3z+o0Tw1BlPpPwAAAD9OAAAAAAAAAAGaBwAA8AEAAFpFKoyoUd8/qNE8NQZT6T8AAAA/TgAAAAAAAAABmwcAAPABAAAIFhX6smzfP18MuZWkeuk/AAAAP14AAAAAAAAAAZwHAADwAQAAGGa9IrRv3z8OryiXZ4vpPwAAAD99AAAAAAAAAAGdBwAA8AEAACy2ZUu1ct8/vwnO3ryg6T8AAAA/fQAAAAAAAAABngcAAPABAABABg50tnXfP8lZEIQqvOk/AAAAP40AAAAAAAAAAZ8HAADwAQAAQAYOdLZ13z/Q8RzjBdPpPwAAAD+NAAAAAAAAAAGgBwAA8AEAAGamXsW4e98/Ln/Gn/nv6T8AAAA/nQAAAAAAAAABoQcAAPABAAB69gbuuX7fP+GRoS3hCeo/AAAAP6wAAAAAAAAAAaIHAADwAQAAnpZXP7yE3z/r4ePSTiXqPwAAAD+sAAAAAAAAAAGjBwAA8AEAANiGULm/jd8/9Olbvk5F6j8AAAA/vAAAAAAAAAABpAcAAPABAADq1vjhwJDfP/7x06lOZeo/AAAAP7wAAAAAAAAAAaUHAADwAQAAOBeahMWc3z9g7+jyZovqPwAAAD/bAAAAAAAAAAGmBwAA8AEAAFy36tXHot8/wHySr1qo6j8AAAA/2wAAAAAAAAABpwcAAPABAAByB5P+yKXfPxxSBia8wOo/AAAAP9sAAAAAAAAAAagHAADwAQAATGdCrcaf3z/PZOGzo9rqPwAAAD/rAAAAAAAAAAGpBwAA8AEAAFy36tXHot8/1vztEn/x6j8AAAA/6wAAAAAAAAABqgcAAPABAABMZ0Ktxp/fPzEaLENOBes/AAAAPwoBAAAAAAAAAasHAADwAQAAOBeahMWc3z84+gJclxfrPwAAAD8KAQAAAAAAAAGsBwAA8AEAADgXmoTFnN8/O2pu6Lsg6z8AAAA/GgEAAAAAAAABrQcAAPABAAA4F5qExZzfP+lUqKPsLOs/AAAAPxoBAAAAAAAAAa4HAADwAQAAcgeT/sil3z9CAntHlzfrPwAAAD8pAQAAAAAAAAGvBwAA8AEAAJan40/Lq98/nGeDMdRG6z8AAAA/KQEAAAAAAAABsAcAAPABAACWp+NPy6vfP6JHWkodWes/AAAAP0gBAAAAAAAAAbEHAADwAQAATGdCrcaf3z//HM7AfnHrPwAAAD9IAQAAAAAAAAGyBwAA8AEAAExnQq3Gn98//xzOwH5x6z8AAAA/SAEAAAAAAAABswcAAPABAABMZ0Ktxp/fP/8czsB+ces/AAAAP1gBAAAAAAAAAbQHAADwAQAATGdCrcaf3z//HM7AfnHrPwAAAD9YAQAAAAAAAAG1BwAA8AEAAJpzk3uydNI/IkxWf4hB3D8AAAA/AAAAAAAAAAABtgcAAPABAACac5N7snTSPyJMVn+IQdw/AAAAPw8AAAAAAAAAAbcHAADwAQAAmnOTe7J00j8iTFZ/iEHcPwAAAD8PAAAAAAAAAAG4BwAA8AEAACwFYtHKs9I/dGEcxFc13D8AAAA/HwAAAAAAAAABuQcAAPABAACwNfzt0sjSP3RhHMRXNdw/AAAAPx8AAAAAAAAAAboHAADwAQAAIxbu4dna0j90YRzEVzXcPwAAAD8+AAAAAAAAAAG7BwAA8AEAALyWMCfj8tI/zFa5IXA73D8AAAA/PgAAAAAAAAABvAcAAPABAAAJ19HJ5/7SP3fRh1B8Ptw/AAAAPz4AAAAAAAAAAb0HAADwAQAAfLfDve4Q0z98sV5pxVDcPwAAAD9OAAAAAAAAAAG+BwAA8AEAAALoXdr2JdM/1hZnUwJg3D8AAAA/TgAAAAAAAAABvwcAAPABAACaaKAfAD7TP4vhdyd8ftw/AAAAP20AAAAAAAAAAcAHAADwAQAADEmSEwdQ0z/ptuud3ZbcPwAAAD9tAAAAAAAAAAHBBwAA8AEAAH8phAcOYtM/RYxfFD+v3D8AAAA/fQAAAAAAAAABwgcAAPABAACSeSwwD2XTP/fmBFyUxNw/AAAAP30AAAAAAAAAAcMHAADwAQAAuRl9gRFr0z+rsRUwDuPcPwAAAD+MAAAAAAAAAAHEBwAA8AEAAJJ5LDAPZdM/XAy7d2P43D8AAAA/jAAAAAAAAAABxQcAAPABAAB/KYQHDmLTPwz39DKUBN0/AAAAP6wAAAAAAAAAAcYHAADwAQAADEmSEwdQ0z+9UZp66RndPwAAAD+sAAAAAAAAAAHHBwAA8AEAAMII8XACRNM/bqw/wj4v3T8AAAA/rAAAAAAAAAAByAcAAPABAABgeKel/DTTP3SMFtuHQd0/AAAAP8sAAAAAAAAAAckHAADwAQAAtae8N/IZ0z96bO3z0FPdPwAAAD/LAAAAAAAAAAHKBwAA8AEAAC93IhvqBNM/2rHM9lZ13T8AAAA/2gAAAAAAAAABywcAAPABAADQ5thP5PXSPzr3q/nclt0/AAAAP9oAAAAAAAAAAcwHAADwAQAAcFaPhN7m0j+aPIv8YrjdPwAAAD/qAAAAAAAAAAHNBwAA8AEAAP11nZDX1NI/Tgec0NzW3T8AAAA/6gAAAAAAAAABzgcAAPABAADEhaQW1MvSP6zcD0c+790/AAAAPwkBAAAAAAAAAc8HAADwAQAAUqWyIs250j8KsoO9nwfePwAAAD8JAQAAAAAAAAHQBwAA8AEAAPMUaVfHqtI/ugwpBfUc3j8AAAA/CQEAAAAAAAAB0QcAAPABAAC5JHDdw6HSP8Rca6piON4/AAAAPykBAAAAAAAAAdIHAADwAQAAgDR3Y8CY0j90txDyt03ePwAAAD8pAQAAAAAAAAHTBwAA8AEAAIA0d2PAmNI/JKJKrehZ3j8AAAA/KQEAAAAAAAAB1AcAAPABAAA19NXAu4zSP3yX5woBYN4/AAAAPzgBAAAAAAAAAdUHAADwAQAA+wPdRriD0j/SjIRoGWbePwAAAD84AQAAAAAAAAHWBwAA8AEAAOazNB63gNI/0oyEaBlm3j8AAAA/OAEAAAAAAAAB1wcAAPABAADmszQet4DSP9KMhGgZZt4/AAAAP0gBAAAAAAAAAdgHAADwAQAA5rM0HreA0j/SjIRoGWbePwAAAD9IAQAAAAAAAAHZBwAA8AEAAIA0d2PAmNI/btc52W473j8AAAA/ZwEAAAAAAAAB2gcAAPABAADzFGlXx6rSP2j3YsAlKd4/AAAAP3cBAAAAAAAAAdsHAADwAQAAn+VTxdHF0j+0LFLsqwrePwAAAD93AQAAAAAAAAHcBwAA8AEAAF4G51vd49I/Vudy6SXp3T8AAAA/hgEAAAAAAAAB3QcAAPABAABDx8pD6wfTP5o8i/xiuN0/AAAAP4YBAAAAAAAAAd4HAADwAQAATSj/fPsx0z+OfN3K0JPdPwAAAD+mAQAAAAAAAAHfBwAA8AEAAGzZ294MX9M/KseSOyZp3T8AAAA/pgEAAAAAAAAB4AcAAPABAABQmr/GGoPTP8uBszigR90/AAAAP6YBAAAAAAAAAeEHAADwAQAAXPvz/yqt0z9yHKtOYzjdPwAAAD/FAQAAAAAAAAHiBwAA8AEAABwch5Y2y9M/FUc32AEg3T8AAAA/xQEAAAAAAAAB4wcAAPABAAAC3Wp+RO/TP2s81DUaJt0/AAAAP8UBAAAAAAAAAeQHAADwAQAArK1V7E4K1D8Yt6JkJindPwAAAD/kAQAAAAAAAAHlBwAA8AEAAFl+QFpZJdQ/GicO8Uoy3T8AAAA/5AEAAAAAAAAB5gcAAPABAACQbjnUXC7UP3Icq05jON0/AAAAP+QBAAAAAAAAAecHAADwAQAAPT8kQmdJ1D/LgbM4oEfdPwAAAD/0AQAAAAAAAAHoBwAA8AEAAJ3PbQ1tWNQ/1NH13Q1j3T8AAAA/9AEAAAAAAAAB6QcAAPABAAD8X7fYcmfUP4qcBrKHgd0/AAAAPxMCAAAAAAAAAeoHAADwAQAASaBYe3dz1D/o4eW0DaPdPwAAAD8TAgAAAAAAAAHrBwAA8AEAAJbg+R18f9Q/9KGT5p/H3T8AAAA/EwIAAAAAAAAB7AcAAPABAACnMKJGfYLUP/zx1YsN490/AAAAPzICAAAAAAAAAe0HAADwAQAAvIBKb36F1D+yvOZfhwHePwAAAD8yAgAAAAAAAAHuBwAA8AEAAOIgm8CAi9Q/vHyUkRkm3j8AAAA/MgIAAAAAAAAB7wcAAPABAAD0cEPpgY7UPyAy3yDEUN4/AAAAP1ECAAAAAAAAAfAHAADwAQAA9HBD6YGO1D/YbFuBYnjePwAAAD9RAgAAAAAAAAHxBwAA8AEAAAjB6xGDkdQ/OiKmEA2j3j8AAAA/UQIAAAAAAAAB8gcAAPABAAAIwesRg5HUP0Ry6LV6vt4/AAAAP3ECAAAAAAAAAfMHAADwAQAAHBGUOoSU1D/8rGQWGebePwAAAD9xAgAAAAAAAAH0BwAA8AEAAAjB6xGDkdQ/Bm0SSKsK3z8AAAA/cQIAAAAAAAAB9QcAAPABAADiIJvAgIvUP7o3IxwlKd8/AAAAP5ACAAAAAAAAAfYHAADwAQAApzCiRn2C1D8UnSsGYjjfPwAAAD+QAgAAAAAAAAH3BwAA8AEAAG5Aqcx5edQ/HH0CH6tK3z8AAAA/kAIAAAAAAAAB+AcAAPABAAD8X7fYcmfUP8zXp2YAYN8/AAAAP6ACAAAAAAAAAfkHAADwAQAAnc9tDW1Y1D/Yl1WYkoTfPwAAAD+gAgAAAAAAAAH6BwAA8AEAAANPK8hjQNQ/kNLR+DCs3z8AAAA/vwIAAAAAAAAB+wcAAPABAAAy3u8IVx/UP0Sd4syqyt8/AAAAP78CAAAAAAAAAfwHAADwAQAATR0MIUn70z+mUi1cVfXfPwAAAD+/AgAAAAAAAAH9BwAA8AEAAFUMgBA61NM/sjbAap4X4D8AAAA/3gIAAAAAAAAB/gcAAPABAABJq0vXKarTP7cWl4PnKeA/AAAAP94CAAAAAAAAAf8HAADwAQAAioq4QB6M0z+/rqPiwkDgPwAAAD/eAgAAAAAAAAEACAAA8AEAAKbJ1FgQaNM/xY56+wtT4D8AAAA/7gIAAAAAAAABAQgAAPABAACaaKAfAD7TP3Ux6vzOY+A/AAAAP+4CAAAAAAAAAQIIAADwAQAAjwds5u8T0z95WYvPhXHgPwAAAD8NAwAAAAAAAAEDCAAA8AEAAJb239Xg7NI/J0TFirZ94D8AAAA/DQMAAAAAAAABBAgAAPABAADqJfVn1tHSP9V2yf9UheA/AAAAPw0DAAAAAAAAAQUIAADwAQAABmURgMit0j+B8ZcuYYjgPwAAAD8sAwAAAAAAAAEGCAAA8AEAAA1UhW+5htI/LWxmXW2L4D8AAAA/LAMAAAAAAAABBwgAAPABAAA840mwrGXSP9IGXnMwfOA/AAAAPywDAAAAAAAAAQgIAADwAQAAaXIO8Z9E0j8kHCS4/2/gPwAAAD9LAwAAAAAAAAEJCAAA8AEAAONBdNSXL9I/yP7lhzBc4D8AAAA/SwMAAAAAAAABCggAAPABAACYAdMxkyPSP3BRE+SFUeA/AAAAP0sDAAAAAAAAAQsIAADwAQAAEtE4FYsO0j8YXHaGbUvgPwAAAD9bAwAAAAAAAAEMCAAA8AEAABLROBWLDtI/GFx2hm1L4D8AAAA/WwMAAAAAAAABDQgAAPABAAAS0TgViw7SPxhcdoZtS+A/AAAAP1sDAAAAAAAAAQ4IAADwAQAAEtE4FYsO0j8YXHaGbUvgPwAAAD96AwAAAAAAAAEPCAAA8AEAAFXHM0QV6eI/hRk5ARiW4D8AAAA/AAAAAAAAAAABEAgAAPABAABVxzNEFeniP4UZOQEYluA/AAAAPxAAAAAAAAAAAREIAADwAQAAaRfcbBbs4j+SkRx5PL/gPwAAAD8QAAAAAAAAAAESCAAA8AEAAFXHM0QV6eI/o3lrfYXx4D8AAAA/LwAAAAAAAAABEwgAAPABAAAJh5KhEN3iPwfn61LCIOE/AAAAPy8AAAAAAAAAARQIAADwAQAAtB6daovP4j8XFwUReU7hPwAAAD8+AAAAAAAAAAEVCAAA8AEAAExm/woFv+I/zVGBcRd24T8AAAA/PgAAAAAAAAABFggAAPABAADZhQ0X/qziPy5PlrovnOE/AAAAPz4AAAAAAAAAARcIAADwAQAAQAXL0fSU4j/l0dzUO7/hPwAAAD9eAAAAAAAAAAEYCAAA8AEAALCs3CBsfuI/RRe818Hg4T8AAAA/XgAAAAAAAAABGQgAAPABAAAOBEZH4mTiP/cpl2Wp+uE/AAAAP20AAAAAAAAAARoIAADwAQAAiNOrKtpP4j/8UTg4YAjiPwAAAD9tAAAAAAAAAAEbCAAA8AEAABfzuTbTPeI/U0fVlXgO4j8AAAA/fQAAAAAAAAABHAgAAPABAAC2YnBrzS7iP1NH1ZV4DuI/AAAAP30AAAAAAAAAAR0IAADwAQAAdEojXUkk4j/9CW5+8gziPwAAAD+cAAAAAAAAAAEeCAAA8AEAADpaKuNFG+I//FE4OGAI4j8AAAA/nAAAAAAAAAABHwgAAPABAAATutmRQxXiP08fNMPBAOI/AAAAP5wAAAAAAAAAASAIAADwAQAAC5KF/cIT4j/3KZdlqfrhPwAAAD+7AAAAAAAAAAEhCAAA8AEAABO62ZFDFeI/ncSOe2zr4T8AAAA/uwAAAAAAAAABIggAAPABAAAe4i0mxBbiP0NfhpEv3OE/AAAAP7sAAAAAAAAAASMIAADwAQAAJwqCukQY4j/q+X2n8szhPwAAAD/LAAAAAAAAAAEkCAAA8AEAADpaKuNFG+I/Ow9E7MHA4T8AAAA/ywAAAAAAAAABJQgAAPABAAB9cnfxySXiP+MZp46puuE/AAAAP+oAAAAAAAAAASYIAADwAQAAtmJwa80u4j/gqTsChbHhPwAAAD/qAAAAAAAAAAEnCAAA8AEAAPp6vXlROeI/iLSepGyr4T8AAAA/6gAAAAAAAAABKAgAAPABAABZCwdFV0jiP4i0nqRsq+E/AAAAPwoBAAAAAAAAASkIAADwAQAAzOv4OF5a4j+ItJ6kbKvhPwAAAD8KAQAAAAAAAAEqCAAA8AEAAIoMjM9peOI/iLSepGyr4T8AAAA/CgEAAAAAAAABKwgAAPABAABILR9mdZbiPzMvbdN4ruE/AAAAPykBAAAAAAAAASwIAADwAQAA/iVeaACz4j/e8QW88qzhPwAAAD8pAQAAAAAAAAEtCAAA8AEAAL1G8f4L0eI/4Kk7AoWx4T8AAAA/KQEAAAAAAAABLggAAPABAAB8Z4SVF+/iPzaf2F+dt+E/AAAAPzgBAAAAAAAAAS8IAADwAQAAPIgXLCMN4z/l0dzUO7/hPwAAAD84AQAAAAAAAAEwCAAA8AEAAD3B99CyNeM/PzflvnjO4T8AAAA/WAEAAAAAAAABMQgAAPABAAArqi9NQVvjP0KnUEud1+E/AAAAP1gBAAAAAAAAATIIAADwAQAAEGsTNU9/4z/tIR96qdrhPwAAAD9YAQAAAAAAAAEzCAAA8AEAALMTqg7ZmOM/mpztqLXd4T8AAAA/dwEAAAAAAAABNAgAAPABAAATpPPZ3qfjP0NfhpEv3OE/AAAAP3cBAAAAAAAAATUIAADwAQAALxzwlmCs4z+Y5LdiI9nhPwAAAD93AQAAAAAAAAE2CAAA8AEAALw7/qJZmuM/5okSG87D4T8AAAA/lgEAAAAAAAABNwgAAPABAAC8O/6iWZrjP+aJEhvOw+E/AAAAP5YBAAAAAAAAATgIAADwAQAAvDv+olma4z/miRIbzsPhPwAAAD+WAQAAAAAAAAE5CAAA8AEAALw7/qJZmuM/5okSG87D4T8AAAA/lgEAAAAAAAABOggAAPABAACS8AxjqBrjP9jmNIx5juA/AAAAPwAAAAAAAAAAATsIAADwAQAAkvAMY6ga4z/Y5jSMeY7gPwAAAD8QAAAAAAAAAAE8CAAA8AEAAJLwDGOoGuM/2OY0jHmO4D8AAAA/EAAAAAAAAAABPQgAAPABAACS8AxjqBrjP9jmNIx5juA/AAAAPxAAAAAAAAAAAT4IAADwAQAAkvAMY6ga4z/Y5jSMeY7gPwAAAD8vAAAAAAAAAAE/CAAA8AEAAJLwDGOoGuM/2OY0jHmO4D8AAAA/LwAAAAAAAAABQAgAAPABAACS8AxjqBrjP9jmNIx5juA/AAAAPy8AAAAAAAAAAUEIAADwAQAAkvAMY6ga4z/Y5jSMeY7gPwAAAD8vAAAAAAAAAAFCCAAA8AEAAJLwDGOoGuM/2OY0jHmO4D8AAAA/LwAAAAAAAAABQwgAAPABAADvR3aJHgHjP8puURRVZeA/AAAAP04AAAAAAAAAAUQIAADwAQAA0s95zJz84j/HRrBBnlfgPwAAAD9eAAAAAAAAAAFFCAAA8AEAAI+3LL4Y8uI/bpndnfNM4D8AAAA/XgAAAAAAAAABRggAAPABAABVxzNEFeniPxTsCvpIQuA/AAAAP30AAAAAAAAAAUcIAADwAQAAHdc6yhHg4j8TNNWztj3gPwAAAD99AAAAAAAAAAFICAAA8AEAAOTmQVAO1+I/aLkGhao64D8AAAA/jQAAAAAAAAABSQgAAPABAACgzvRBisziP7w+OFaeN+A/AAAAP40AAAAAAAAAAUoIAADwAQAAXranMwbC4j8RxGknkjTgPwAAAD+cAAAAAAAAAAFLCAAA8AEAAP4lXmgAs+I/EcRpJ5I04D8AAAA/nAAAAAAAAAABTAgAAPABAACpvWgxe6XiPxJ8n20kOeA/AAAAP7wAAAAAAAAAAU0IAADwAQAAZqUbI/ea4j+/rqPiwkDgPwAAAD+8AAAAAAAAAAFOCAAA8AEAABlleoDyjuI/FOwK+khC4D8AAAA/ywAAAAAAAAABTwgAAPABAADpnNWab4fiPxakQEDbRuA/AAAAP8sAAAAAAAAAAVAIAADwAQAAkzTgY+p54j/CHg9v50ngPwAAAD/bAAAAAAAAAAFRCAAA8AEAAFpE5+nmcOI/GhSszP9P4D8AAAA/2wAAAAAAAAABUggAAPABAAAOBEZH4mTiP3BRE+SFUeA/AAAAP/oAAAAAAAAAAVMIAADwAQAA1BNNzd5b4j9ywX5wqlrgPwAAAD/6AAAAAAAAAAFUCAAA8AEAALibUBBdV+I/dTHq/M5j4D8AAAA/+gAAAAAAAAABVQgAAPABAACI06sq2k/iP3lZi8+FceA/AAAAPwoBAAAAAAAAAVYIAADwAQAAdoMDAtlM4j8nRMWKtn3gPwAAAD8KAQAAAAAAAAFXCAAA8AEAAEa7XhxWReI/LWxmXW2L4D8AAAA/KQEAAAAAAAABWAgAAPABAAApQ2Jf1EDiPzDc0emRlOA/AAAAPykBAAAAAAAAAVkIAADwAQAAKUNiX9RA4j80BHO8SKLgPwAAAD8pAQAAAAAAAAFaCAAA8AEAAFkLB0VXSOI/4u6sd3mu4D8AAAA/SAEAAAAAAAABWwgAAPABAABZCwdFV0jiP+LurHd5ruA/AAAAP0gBAAAAAAAAAVwIAADwAQAAWQsHRVdI4j/i7qx3ea7gPwAAAD9IAQAAAAAAAAFdCAAA8AEAAFkLB0VXSOI/4u6sd3mu4D8AAAA/SAEAAAAAAAABXggAAPABAAD8tODAokLfP9b87/Q9b94/AAAAPwAAAAAAAAAAAV8IAADwAQAA/LTgwKJC3z/W/O/0PW/ePwAAAD8PAAAAAAAAAAFgCAAA8AEAAPy04MCiQt8/1vzv9D1v3j8AAAA/DwAAAAAAAAABYQgAAPABAAAKk8ifhPTePyYStjkNY94/AAAAPy8AAAAAAAAAAWIIAADwAQAAtPHyw2++3j8wYvjeen7ePwAAAD8vAAAAAAAAAAFjCAAA8AEAAA4QfEVWfN4/4LydJtCT3j8AAAA/LwAAAAAAAAABZAgAAPABAAAwPgxNOTHePzoiphANo94/AAAAPz4AAAAAAAAAAWUIAADwAQAAegztpR7s3T/qDODLPa/ePwAAAD9OAAAAAAAAAAFmCAAA8AEAAOh6HlAGrd0/mmeFE5PE3j8AAAA/TgAAAAAAAAABZwgAAPABAACS2Uh08XbdP1AylucM494/AAAAP10AAAAAAAAAAWgIAADwAQAA2qcpzdYx3T8AjTsvYvjePwAAAD9dAAAAAAAAAAFpCAAA8AEAAPzVudS55tw/CN191M8T3z8AAAA/fQAAAAAAAAABaggAAPABAACGgweXk4PcP2ay8UoxLN8/AAAAP30AAAAAAAAAAWsIAADwAQAAXHH2+3Es3D/Eh2XBkkTfPwAAAD99AAAAAAAAAAFsCAAA8AEAAEavjYlR2Ns/ymc82ttW3z8AAAA/nAAAAAAAAAABbQgAAPABAABWjXVoM4rbP4CiuDp6ft8/AAAAP5wAAAAAAAAAAW4IAADwAQAA8oprUw4q2z88TaAnPa/fPwAAAD+cAAAAAAAAAAFvCAAA8AEAAEJIwJvkvdo/onJWQwzj3z8AAAA/uwAAAAAAAAABcAgAAPABAABIxXNBtkXaPwe88TuSFOA/AAAAP7sAAAAAAAAAAXEIAADwAQAA+BISVZLo2T8PDDTh/y/gPwAAAD+7AAAAAAAAAAFyCAAA8AEAAJYQCEBtiNk/cFET5IVR4D8AAAA/ygAAAAAAAAABcwgAAPABAAAKbq3ZRSLZPyJk7nFta+A/AAAAP8oAAAAAAAAAAXQIAADwAQAAEOtgfxeq2D/Vdsn/VIXgPwAAAD/pAAAAAAAAAAF1CAAA8AEAABRoFCXpMdg/Mkw9drad4D8AAAA/6QAAAAAAAAABdggAAPABAAA+hRgcvb/XP48hsewXtuA/AAAAP/kAAAAAAAAAAXcIAADwAQAAopIVjZRW1z9BfFY0bcvgPwAAAD/5AAAAAAAAAAF4CAAA8AEAAAagEv5r7dY/9I4xwlTl4D8AAAA/CAEAAAAAAAABeQgAAPABAABqrQ9vQ4TWP6lZQpbOA+E/AAAAPwgBAAAAAAAAAXoIAADwAQAA8lpdMR0h1j+0GfDHYCjhPwAAAD8oAQAAAAAAAAF7CAAA8AEAAJBYUxz4wNU/wNmd+fJM4T8AAAA/KAEAAAAAAAABfAgAAPABAAAsVkkH02DVPyEfffx4buE/AAAAPygBAAAAAAAAAX0IAADwAQAAFpTglLIM1T8pb7+h5onhPwAAAD9HAQAAAAAAAAF+CAAA8AEAANkxJ9GPstQ/hUQzGEii4T8AAAA/RwEAAAAAAAABfwgAAPABAADDb75eb17UP5CUdb21veE/AAAAP0cBAAAAAAAAAYAIAADwAQAAmV2tw00H1D/saekzF9bhPwAAAD9mAQAAAAAAAAGBCAAA8AEAACML+4UnpNM/9Lkr2YTx4T8AAAA/ZgEAAAAAAAABgggAAPABAADCCPFwAkTTP1GPn0/mCeI/AAAAP2YBAAAAAAAAAYMIAADwAQAAqUaI/uHv0j8D6kSXOx/iPwAAAD92AQAAAAAAAAGECAAA8AEAAMx0GAbFpNI/Xk9NgXgu4j8AAAA/dgEAAAAAAAABhQgAAPABAAC2sq+TpFDSP2afjybmSeI/AAAAP5UBAAAAAAAAAYYIAADwAQAAn/BGIYT80T9v79HLU2XiPwAAAD+VAQAAAAAAAAGHCAAA8AEAAK/OLgBmrtE/dYfeKi984j8AAAA/lQEAAAAAAAABiAgAAPABAADS/L4HSWPRP3xntUN4juI/AAAAP7QBAAAAAAAAAYkIAADwAQAA4tqm5ioV0T/XzL0ttZ3iPwAAAD+0AQAAAAAAAAGKCAAA8AEAADz5L2gR09A/L3qQ0V+o4j8AAAA/tAEAAAAAAAABiwgAAPABAABM1xdH84TQP95kyoyQtOI/AAAAP8QBAAAAAAAAAYwIAADwAQAAXLX/JdU20D+MTwRIwcDiPwAAAD/EAQAAAAAAAAGNCAAA8AEAAP7GH1tw188/5rQMMv7P4j8AAAA/4wEAAAAAAAABjggAAPABAABow5C7OEfPP+vcrQS13eI/AAAAP+MBAAAAAAAAAY8IAADwAQAArB+xyv6wzj+Zx+e/5eniPwAAAD/jAQAAAAAAAAGQCAAA8AEAABgcIivHIM4/8nS6Y5D04j8AAAA/AgIAAAAAAAABkQgAAPABAACGGJOLj5DNP5+nvtgu/OI/AAAAPwICAAAAAAAAAZIIAADwAQAAotRiSVP0zD+gX/QewQDjPwAAAD8CAgAAAAAAAAGTCAAA8AEAAMKQMgcXWMw/ohcqZVMF4z8AAAA/IgIAAAAAAAABlAgAAPABAAAG7VIW3cHLP09KLtrxDOM/AAAAPyICAAAAAAAAAZUIAADwAQAA5sm1aqxDyz/7xPwI/g/jPwAAAD8iAgAAAAAAAAGWCAAA8AEAABDnuWGA0co/pz/LNwoT4z8AAAA/MQIAAAAAAAABlwgAAPABAABipA6qVmXKP6j3AH6cF+M/AAAAPzECAAAAAAAAAZgIAADwAQAA/qEElTEFyj9VKgXzOh/jPwAAAD9QAgAAAAAAAAGZCAAA8AEAAFrAjRYYw8k/r9fXluUp4z8AAAA/UAIAAAAAAAABmggAAPABAACcn/p/DKXJPweFqjqQNOM/AAAAP2ACAAAAAAAAAZsIAADwAQAAwD9L0Q6ryT+430+C5UnjPwAAAD9gAgAAAAAAAAGcCAAA8AEAAMA/S9EOq8k/uN9PguVJ4z8AAAA/cAIAAAAAAAABnQgAAPABAADAP0vRDqvJP7jfT4LlSeM/AAAAP3ACAAAAAAAAAZ4IAADwAQAAwD9L0Q6ryT+430+C5UnjPwAAAD9wAgAAAAAAAAGfCAAA8AEAAAqI1UPSvd8/cAI08J5H3z8AAAA/AAAAAAAAAAABoAgAAPABAAAKiNVD0r3fP3ACNPCeR98/AAAAPxAAAAAAAAAAAaEIAADwAQAAXLfq1cei3z+Q0tH4MKzfPwAAAD8QAAAAAAAAAAGiCAAA8AEAAHr2Bu65ft8/rg4fmOcJ4D8AAAA/IAAAAAAAAAABowgAAPABAAB69gbuuX7fP64OH5jnCeA/AAAAPyAAAAAAAAAAAaQIAADwAQAAevYG7rl+3z+uDh+Y5wngPwAAAD8gAAAAAAAAAAGlCAAA8AEAAHr2Bu65ft8/rg4fmOcJ4D8AAAA/PwAAAAAAAAABpggAAPABAADphM4J9wLgP/uk2ceDm80/AAAAPwAAAAAAAAAAAacIAADwAQAA6YTOCfcC4D/7pNnHg5vNPwAAAD8QAAAAAAAAAAGoCAAA8AEAAOmEzgn3AuA/+6TZx4ObzT8AAAA/EAAAAAAAAAABqQgAAPABAADphM4J9wLgP/uk2ceDm80/AAAAPx4AAAAAAAAAAaoIAADwAQAA6YTOCfcC4D/7pNnHg5vNPwAAAD8eAAAAAAAAAAGrCAAA8AEAAOmEzgn3AuA/+6TZx4ObzT8AAAA/HgAAAAAAAAABrAgAAPABAACDBRFPABvgP+dPeHuPXs4/AAAAPz4AAAAAAAAAAa0IAADwAQAAiy1l44Ac4D/57/zFapXOPwAAAD9NAAAAAAAAAAGuCAAA8AEAAJZVuXcBHuA/C5CBEEbMzj8AAAA/TQAAAAAAAAABrwgAAPABAACWVbl3AR7gP8kaQBZSD88/AAAAP10AAAAAAAAAAbAIAADwAQAAiy1l44Ac4D/ZusRgLUbPPwAAAD9dAAAAAAAAAAGxCAAA8AEAAHndvLp/GeA/53pykr9qzz8AAAA/fAAAAAAAAAABsggAAPABAACDBRFPABvgP/M6IMRRj88/AAAAP3wAAAAAAAAAAbMIAADwAQAAgwURTwAb4D+jJVp/gpvPPwAAAD98AAAAAAAAAAG0CAAA8AEAAHndvLp/GeA/URCUOrOnzz8AAAA/fAAAAAAAAAABtQgAAPABAABmjRSSfhbgP//6zfXjs88/AAAAP4wAAAAAAAAAAbYIAADwAQAAed28un8Z4D9X8GpT/LnPPwAAAD+MAAAAAAAAAAG3CAAA8AEAAHndvLp/GeA/V/BqU/y5zz8AAAA/jAAAAAAAAAABuAgAAPABAACLLWXjgBzgP1fwalP8uc8/AAAAP4wAAAAAAAAAAbkIAADwAQAAiy1l44Ac4D9X8GpT/LnPPwAAAD+rAAAAAAAAAAG6CAAA8AEAAIstZeOAHOA/V/BqU/y5zz8AAAA/qwAAAAAAAAABuwgAAPABAACLLWXjgBzgP1fwalP8uc8/AAAAP6sAAAAAAAAAAbwIAADwAQAAiy1l44Ac4D9X8GpT/LnPPwAAAD+rAAAAAAAAAAG9CAAA8AEAAEtO+HmMOuA/a0XMn/D2zj8AAAA/6QAAAAAAAAABvggAAPABAACYjpkckUbgP2GFHm5e0s4/AAAAP+kAAAAAAAAAAb8IAADwAQAA4846v5VS4D9XxXA8zK3OPwAAAD/5AAAAAAAAAAHACAAA8AEAADk3MPYaYOA/ofpfaFKPzj8AAAA/+QAAAAAAAAABwQgAAPABAACj781VoXDgP/EPJq0hg84/AAAAPxgBAAAAAAAAAcIIAADwAQAAFtC/SaiC4D+bGolPCX3OPwAAAD8YAQAAAAAAAAHDCAAA8AEAAGw4tYAtkOA/QSXs8fB2zj8AAAA/GAEAAAAAAAABxAgAAPABAAC4eFYjMpzgP5M6sjbAas4/AAAAPzgBAAAAAAAAAcUIAADwAQAABLn3xTao4D9BJezx8HbOPwAAAD84AQAAAAAAAAHGCAAA8AEAAEbRRNS6suA/QSXs8fB2zj8AAAA/OAEAAAAAAAABxwgAAPABAAB2mem5PbrgP0El7PHwds4/AAAAP1cBAAAAAAAAAcgIAADwAQAA31GHGcTK4D/57/zFapXOPwAAAD9XAQAAAAAAAAHJCAAA8AEAAEkKJXlK2+A//8/T3rOnzj8AAAA/VwEAAAAAAAAByggAAPABAACVSsYbT+fgP626DZrks84/AAAAP3YBAAAAAAAAAcsIAADwAQAA4opnvlPz4D8LkIEQRszOPwAAAD92AQAAAAAAAAHMCAAA8AEAACSjtMzX/eA/D3BYKY/ezj8AAAA/dgEAAAAAAAABzQgAAPABAABw41Vv3AnhPxVQL0LY8M4/AAAAP4YBAAAAAAAAAc4IAADwAQAAqdNO6d8S4T9zJaO4OQnPPwAAAD+GAQAAAAAAAAHPCAAA8AEAAAA8RCBlIOE/2brEYC1Gzz8AAAA/pQEAAAAAAAAB0AgAAPABAAAwBOkF6CfhP0VQ5gghg88/AAAAP6UBAAAAAAAAAdEIAADwAQAAVqQ5V+ot4T9REJQ6s6fPPwAAAD+lAQAAAAAAAAHSCAAA8AEAAHtEiqjsM+E/EZtSQL/qzz8AAAA/xAEAAAAAAAAB0wgAAPABAACPlDLR7TbhPz+IpQD+HNA/AAAAP8QBAAAAAAAAAdQIAADwAQAAcxw2FGwy4T/3wiFhnETQPwAAAD/EAQAAAAAAAAHVCAAA8AEAAF/MjetqL+E/AYPPki5p0D8AAAA/4wEAAAAAAAAB1ggAAPABAAA5LD2aaCnhP2LIrpW0itA/AAAAP+MBAAAAAAAAAdcIAADwAQAACmSYtOUh4T8Xk79pLqnQPwAAAD/jAQAAAAAAAAHYCAAA8AEAANmb885iGuE/H+MBD5zE0D8AAAA/8wEAAAAAAAAB2QgAAPABAAChq/pUXxHhP9StEuMV49A/AAAAP/MBAAAAAAAAAdoIAADwAQAAZ7sB21sI4T8wg4ZZd/vQPwAAAD8SAgAAAAAAAAHbCAAA8AEAABFTDKTW+uA/490rocwQ0T8AAAA/EgIAAAAAAAAB3AgAAPABAADNOr+VUvDgP+i9AroVI9E/AAAAPxICAAAAAAAAAd0IAADwAQAAnnIasM/o4D/undnSXjXRPwAAAD9AAgAAAAAAAAHeCAAA8AEAAIsicofO5eA/S3NNScBN0T8AAAA/QAIAAAAAAAAB3wgAAPABAABSMnkNy9zgP/zN8pAVY9E/AAAAP0ACAAAAAAAAAeAIAADwAQAADxos/0bS4D+ymANlj4HRPwAAAD9fAgAAAAAAAAHhCAAA8AEAANYpM4VDyeA/Dm532/CZ0T8AAAA/XwIAAAAAAAAB4ggAAPABAABucZUlvbjgP8DIHCNGr9E/AAAAP18CAAAAAAAAAeMIAADwAQAAFwmg7jer4D9us1bedrvRPwAAAD9+AgAAAAAAAAHkCAAA8AEAALh4ViMynOA/HZ6QmafH0T8AAAA/fgIAAAAAAAAB5QgAAPABAABiEGHsrI7gP8gYX8izytE/AAAAP34CAAAAAAAAAeYIAADwAQAAAoAXIad/4D/IGF/Is8rRPwAAAD+dAgAAAAAAAAHnCAAA8AEAAIZ30ZgfbOA/Gi4lDYO+0T8AAAA/nQIAAAAAAAAB6AgAAPABAADu9o5TFlTgP71YsZYhptE/AAAAP50CAAAAAAAAAekIAADwAQAAVXZMDg084D+0CG/xs4rRPwAAAD+tAgAAAAAAAAHqCAAA8AEAAM9FsvEEJ+A/VjP7elJy0T8AAAA/rQIAAAAAAAAB6wgAAPABAABSPWxpfRPgP/pdhwTxWdE/AAAAP8wCAAAAAAAAAewIAADwAQAA4Vx6dXYB4D9IA+K8m0TRPwAAAD/MAgAAAAAAAAHtCAAA8AEAAACZYVTh5N8/l6g8dUYv0T8AAAA/zAIAAAAAAAAB7ggAAPABAAAKiNVD0r3fPzvTyP7kFtE/AAAAP+sCAAAAAAAAAe8IAADwAQAACojVQ9K93z8708j+5BbRPwAAAD/rAgAAAAAAAAHwCAAA8AEAAAqI1UPSvd8/O9PI/uQW0T8AAAA/6wIAAAAAAAAB8QgAAPABAAAKiNVD0r3fPzvTyP7kFtE/AAAAP/sCAAAAAAAAAfIIAADwAQAAobbtsBFI4D8FhbDgzK3NPwAAAD8AAAAAAAAAAAHzCAAA8AEAAKG27bARSOA/BYWw4MytzT8AAAA/HwAAAAAAAAAB9AgAAPABAAChtu2wEUjgPwWFsODMrc0/AAAAPx8AAAAAAAAAAfUIAADwAQAAobbtsBFI4D8FhbDgzK3NPwAAAD8fAAAAAAAAAAH2CAAA8AEAAKG27bARSOA/BYWw4MytzT8AAAA/PgAAAAAAAAAB9wgAAPABAAChtu2wEUjgPwWFsODMrc0/AAAAPz4AAAAAAAAAAfgIAADwAQAAobbtsBFI4D8FhbDgzK3NPwAAAD8+AAAAAAAAAAH5CAAA8AEAAHLuSMuOQOA/HdoRLcHqzD8AAAA/XgAAAAAAAAAB+ggAAPABAABoxvQ2Dj/gP69E8ITNrcw/AAAAP14AAAAAAAAAAfsIAADwAQAAHIZTlAkz4D9Dz/fDkF7MPwAAAD9eAAAAAAAAAAH8CAAA8AEAAPXlAkMHLeA/MS9zebUnzD8AAAA/bQAAAAAAAAAB/QgAAPABAADPRbLxBCfgP39kYqU7Ccw/AAAAP20AAAAAAAAAAf4IAADwAQAAqKVhoAIh4D9l5AZCF8DLPwAAAD+NAAAAAAAAAAH/CAAA8AEAALPNtTSDIuA/tfnMhuazyz8AAAA/jQAAAAAAAAABAAkAAPABAACWVbl3AR7gPwcPk8u1p8s/AAAAP40AAAAAAAAAAQEJAADwAQAAgwURTwAb4D8HD5PLtafLPwAAAD+NAAAAAAAAAAECCQAA8AEAAJZVuXcBHuA/WSRZEIWbyz8AAAA/jQAAAAAAAAABAwkAAPABAACopWGgAiHgP1kkWRCFm8s/AAAAP5wAAAAAAAAAAQQJAADwAQAA2G0GhoUo4D9ZJFkQhZvLPwAAAD+7AAAAAAAAAAEFCQAA8AEAANhtBoaFKOA/WSRZEIWbyz8AAAA/uwAAAAAAAAABBgkAAPABAAB7Fp1fD0LgPw3vaeT+ucs/AAAAP8sAAAAAAAAAAQcJAADwAQAAx1Y+AhRO4D8N72nk/rnLPwAAAD/bAAAAAAAAAAEICQAA8AEAAE2H2B4cY+A/ZeQGQhfAyz8AAAA/2wAAAAAAAAABCQkAAPABAACsFyLqIXLgP2XkBkIXwMs/AAAAP/oAAAAAAAAAAQoJAADwAQAAC6hrtSeB4D9l5AZCF8DLPwAAAD/6AAAAAAAAAAELCQAA8AEAAGIQYeysjuA/De9p5P65yz8AAAA/+gAAAAAAAAABDAkAAPABAAC4eFYjMpzgPwcPk8u1p8s/AAAAPxkBAAAAAAAAAQ0JAADwAQAA8GhPnTWl4D8HD5PLtafLPwAAAD8ZAQAAAAAAAAEOCQAA8AEAAD6p8D86seA/tfnMhuazyz8AAAA/KQEAAAAAAAABDwkAAPABAAC5sTbIwcTgPwEvvLJslcs/AAAAPykBAAAAAAAAARAJAADwAQAAI2rUJ0jV4D8BL7yybJXLPwAAAD84AQAAAAAAAAERCQAA8AEAAG6qdcpM4eA/TWSr3vJ2yz8AAAA/OAEAAAAAAAABEgkAAPABAACechqwz+jgP0mE1MWpZMs/AAAAP1gBAAAAAAAAARMJAADwAQAAbqp1ykzh4D+J+RXAnSHLPwAAAD9YAQAAAAAAAAEUCQAA8AEAAG6qdcpM4eA/ifkVwJ0hyz8AAAA/WAEAAAAAAAABFQkAAPABAABuqnXKTOHgP4n5FcCdIcs/AAAAP1gBAAAAAAAAARYJAADwAQAAbqp1ykzh4D+J+RXAnSHLPwAAAD9nAQAAAAAAAAEXCQAA8AEAAOWSWwqg3NQ/hvAdVsdQ2T8AAAA/AAAAAAAAAAABGAkAAPABAADlklsKoNzUP4bwHVbHUNk/AAAAPxAAAAAAAAAAARkJAADwAQAA5ZJbCqDc1D+G8B1Wx1DZPwAAAD8QAAAAAAAAAAEaCQAA8AEAAOIgm8CAi9Q/F3sllYoB2T8AAAA/IAAAAAAAAAABGwkAAPABAAD8X7fYcmfUP2OwFMEQ49g/AAAAPyAAAAAAAAAAARwJAADwAQAAWX5AWlkl1D+mlcFHKanYPwAAAD8vAAAAAAAAAAEdCQAA8AEAAEK81+c40dM/7OrZWmZ42D8AAAA/PwAAAAAAAAABHgkAAPABAACmydRYEGjTP9pKVRCLQdg/AAAAPz8AAAAAAAAAAR8JAADwAQAAHCd68ugB0z8goG0jyBDYPwAAAD9eAAAAAAAAAAEgCQAA8AEAAAZlEYDIrdI/FOC/8TXs1z8AAAA/XgAAAAAAAAABIQkAAPABAAA840mwrGXSP7cKTHvU09c/AAAAP14AAAAAAAAAASIJAADwAQAA/YCQ7IkL0j8HsKYzf77XPwAAAD9uAAAAAAAAAAEjCQAA8AEAAK/OLgBmrtE/r7oJ1ma41z8AAAA/bgAAAAAAAAABJAkAAPABAAAS3CtxPUXRP6+6CdZmuNc/AAAAP40AAAAAAAAAASUJAADwAQAA/BnD/hzx0D9aNdgEc7vXPwAAAD+NAAAAAAAAAAEmCQAA8AEAANIHsmP7mdA/WjXYBHO71z8AAAA/jQAAAAAAAAABJwkAAPABAAD0NUJr3k7QPwRAO6datdc/AAAAP6wAAAAAAAAAASgJAADwAQAAcKcRT3fpzz+o2jK9HabXPwAAAD+sAAAAAAAAAAEpCQAA8AEAAKqi/SQtKc8/TnUq0+CW1z8AAAA/rAAAAAAAAAABKgkAAPABAAC+/Zip4GLOP6CK8Bewitc/AAAAP8wAAAAAAAAAASsJAADwAQAAqrjj3JGWzT+YOq5yQm/XPwAAAD/MAAAAAAAAAAEsCQAA8AEAAL4Tf2FF0Mw/5t8IK+1Z1z8AAAA/zAAAAAAAAAABLQkAAPABAACqzsmU9gPMP4kKlbSLQdc/AAAAP9sAAAAAAAAAAS4JAADwAQAAJqki1KAlyz/Wr+9sNizXPwAAAD/bAAAAAAAAAAEvCQAA8AEAAGKkDqpWZco/fErngvkc1z8AAAA/+gAAAAAAAAABMAkAAPABAABC/iSk927JP3rae/bUE9c/AAAAP/oAAAAAAAAAATEJAADwAQAASviL75p+yD8lVUol4RbXPwAAAD8KAQAAAAAAAAEyCQAA8AEAAFTy8jo+jsc/0c8YVO0Z1z8AAAA/CgEAAAAAAAABMwkAAPABAADcLYCz+NnGP3xK54L5HNc/AAAAPxoBAAAAAAAAATQJAADwAQAArKmuzrcxxj9/ulIPHibXPwAAAD8aAQAAAAAAAAE1CQAA8AEAAFyFjJh0g8U/2R9b+Vo11z8AAAA/OQEAAAAAAAABNgkAAPABAABGQNfLJbfEPzf1zm+8Tdc/AAAAPzkBAAAAAAAAATcJAADwAQAAXJtyUNnwwz+UykLmHWbXPwAAAD85AQAAAAAAAAE4CQAA8AEAAFS38byaTsM/TnUq0+CW1z8AAAA/WAEAAAAAAAABOQkAAPABAADmU7NuZcTCP2EVrx28zdc/AAAAP1gBAAAAAAAAAToJAADwAQAAdvB0IDA6wj8goG0jyBDYPwAAAD9YAQAAAAAAAAE7CQAA8AEAAAqNNtL6r8E/5JqXtfhc2D8AAAA/aAEAAAAAAAABPAkAAPABAADAyUjVxyvBP/sa8xgdptg/AAAAP2gBAAAAAAAAAT0JAADwAQAAeAZb2JSnwD8PK+PvHObYPwAAAD+HAQAAAAAAAAE+CQAA8AEAAFbjvSxkKcA/zEU2aQQg2T8AAAA/hwEAAAAAAAABPwkAAPABAAAYw+y5kMK/PzJr7ITTU9k/AAAAP4cBAAAAAAAAAUAJAADwAQAAaIBBAmdWvz+YkKKgoofZPwAAAD+mAQAAAAAAAAFBCQAA8AEAAOw+G9VPGr8/Vav1GYrB2T8AAAA/pgEAAAAAAAABQgkAAPABAAA8/G8dJq6+P8Gwgk6iB9o/AAAAP6YBAAAAAAAAAUMJAADwAQAAwLpJ8A5yvj/XMN6xxlDaPwAAAD/GAQAAAAAAAAFECQAA8AEAABB4njjlBb4/R6bWcgOg2j8AAAA/xgEAAAAAAAABRQkAAPABAACsdZQjwKW9PwgxlXgP49o/AAAAP8YBAAAAAAAAAUYJAADwAQAAADPpa5Y5vT/Hu1N+GybbPwAAAD/VAQAAAAAAAAFHCQAA8AEAAJgw31Zx2bw/MFF1Jg9j2z8AAAA/1QEAAAAAAAABSAkAAPABAAA4LtVBTHm8P5tWAlsnqds/AAAAP/QBAAAAAAAAAUkJAADwAQAAOKuI5x0BvD8KzPobZPjbPwAAAD/0AQAAAAAAAAFKCQAA8AEAAMBpYroGxbs/1Kb7xt1W3D8AAAA/BAIAAAAAAAABSwkAAPABAABYZ1il4WS7P5oRkeUyrNw/AAAAPwQCAAAAAAAAAUwJAADwAQAAQKXvMsEQuz9ZnE/rPu/cPwAAAD8UAgAAAAAAAAFNCQAA8AEAAMRjyQWq1Lo/xqHcH1c13T8AAAA/FAIAAAAAAAABTgkAAPABAAAs44bAoLy6P94hOIN7ft0/AAAAPzMCAAAAAAAAAU8JAADwAQAAsKFgk4mAuj9MlzBEuM3dPwAAAD8zAgAAAAAAAAFQCQAA8AEAAGBhv/CEdLo/aPdiwCUp3j8AAAA/MwIAAAAAAAABUQkAAPABAABIIqPYkpi6PzBi+N56ft4/AAAAP0MCAAAAAAAAAVIJAADwAQAAxGPJBarUuj9Mwipb6NnePwAAAD9DAgAAAAAAAAFTCQAA8AEAAJDlkNXFHLs/EL1U7Rgm3z8AAAA/YgIAAAAAAAABVAkAAPABAABAKDyN74i7PyY9sFA9b98/AAAAP2ICAAAAAAAAAVUJAADwAQAAiOspiiINvD/kVwPKJKnfPwAAAD9xAgAAAAAAAAFWCQAA8AEAABzvuClanbw//NdeLUny3z8AAAA/cQIAAAAAAAABVwkAAPABAAAAM+lrljm9P2Eh+iXPI+A/AAAAP4ECAAAAAAAAAVgJAADwAQAAkDZ4C87JvT/CHg9v50ngPwAAAD+BAgAAAAAAAAFZCQAA8AEAANj5ZQgBTr4/z5by5gtz4D8AAAA/oAIAAAAAAAABWgkAAPABAACg/nkySw6/PzGUBzAkmeA/AAAAP6ACAAAAAAAAAVsJAADwAQAAGMPsuZDCvz/lXhgEnrfgPwAAAD+gAgAAAAAAAAFcCQAA8AEAADykoRRyTcA/nOFeHqra4D8AAAA/wAIAAAAAAAABXQkAAPABAACgpqspl63AP/tuCNud9+A/AAAAP8ACAAAAAAAAAV4JAADwAQAA6GmZJsoxwT8Dv0qACxPhPwAAAD/AAgAAAAAAAAFfCQAA8AEAAOLs5YD4qcE/t4lbVIUx4T8AAAA/zwIAAAAAAAABYAkAAPABAACekMVxMkDCP20Mom6RVOE/AAAAP88CAAAAAAAAAWEJAADwAQAAyhSXVnPowj/MmUsrhXHhPwAAAD/uAgAAAAAAAAFiCQAA8AEAAIa4dketfsM/0zFYimCI4T8AAAA/7gIAAAAAAAABYwkAAPABAACAO8Oh2/bDPy2XYHSdl+E/AAAAP/4CAAAAAAAAAWQJAADwAQAAiB9ENRqZxD+FRDMYSKLhPwAAAD/+AgAAAAAAAAFlCQAA8AEAALajFRpbQcU/24GaL86j4T8AAAA/DgMAAAAAAAABZgkAAPABAACiSHqVpwfGP9050HVgqOE/AAAAPw4DAAAAAAAAAWcJAADwAQAA3C2As/jZxj8zL23TeK7hPwAAAD8tAwAAAAAAAAFoCQAA8AEAAFTy8jo+jsc/NeeiGQuz4T8AAAA/LQMAAAAAAAABaQkAAPABAACmFhVxgTzIP4skCjGRtOE/AAAAPy0DAAAAAAAAAWoJAADwAQAAItuH+MbwyD8156IZC7PhPwAAAD9MAwAAAAAAAAFrCQAA8AEAAHb/qS4Kn8k/iyQKMZG04T8AAAA/TAMAAAAAAAABbAkAAPABAACu5K9MW3HKPzaf2F+dt+E/AAAAP0wDAAAAAAAAAW0JAADwAQAAJqki1KAlyz8156IZC7PhPwAAAD9rAwAAAAAAAAFuCQAA8AEAAGKOKPLx98s/3TnQdWCo4T8AAAA/awMAAAAAAAABbwkAAPABAABMM41tPr7MPzAHzADCoOE/AAAAP2sDAAAAAAAAAXAJAADwAQAAhhiTi4+QzT8uT5a6L5zhPwAAAD97AwAAAAAAAAFxCQAA8AEAAHC99wbcVs4/11n5XBeW4T8AAAA/ewMAAAAAAAABcgkAAPABAACCAq3TKiPPP36sJrlsi+E/AAAAP5oDAAAAAAAAAXMJAADwAQAAlEdioHnvzz98PLssSILhPwAAAD+aAwAAAAAAAAF0CQAA8AEAAEB24w3jWtA/ecxPoCN54T8AAAA/mgMAAAAAAAABdQkAAPABAAC2yJVLCb7QPyEfffx4buE/AAAAP7oDAAAAAAAAAXYJAADwAQAA8ypPDywY0T8c99spwmDhPwAAAD+6AwAAAAAAAAF3CQAA8AEAADCNCNNOctE/FxcFEXlO4T8AAAA/ugMAAAAAAAABeAkAAPABAADzH1yzeeHRP2S8X8kjOeE/AAAAP9cDAAAAAAAAAXkJAADwAQAAyQJYvKVT0j+yYbqBziPhPwAAAD/XAwAAAAAAAAF6CQAA8AEAAD5VCvrLttI/VoxGC20L4T8AAAA/1wMAAAAAAAABewkAAPABAABDx8pD6wfTP6bp1gmq+uA/AAAAP+YDAAAAAAAAAXwJAADwAQAAWYkztgtc0z9JFGOTSOLgPwAAAD/mAwAAAAAAAAF9CQAA8AEAAKk7laIvudM/P8Qg7trG4D8AAAA/BgQAAAAAAAABfgkAAPABAAAy3u8IVx/UPzgsFI//r+A/AAAAPwYEAAAAAAAAAX8JAADwAQAAXPAApHh21D8xlAcwJJngPwAAAD8VBAAAAAAAAAGACQAA8AEAACZyyHOUvtQ/gDli6M6D4D8AAAA/FQQAAAAAAAABgQkAAPABAABXc03+pu7UP3sRwRUYduA/AAAAPyUEAAAAAAAAAYIJAADwAQAArxQj2rsk1T8hrLgr22bgPwAAAD8lBAAAAAAAAAGDCQAA8AEAAOIVqGTOVNU/cFET5IVR4D8AAAA/NQQAAAAAAAABhAkAAPABAABMByZp5I3VP2SRZbLzLOA/AAAAPzUEAAAAAAAAAYUJAADwAQAAykhMlvvJ1T8DTIavbQvgPwAAAD9UBAAAAAAAAAGGCQAA8AEAACLqIXIQANY/SA1OWc/T3z8AAAA/VAQAAAAAAAABhwkAAPABAABAm/7TIS3WPzZtyQ70nN8/AAAAP2MEAAAAAAAAAYgJAADwAQAAEgw6ky5O1j924goJ6FnfPwAAAD9jBAAAAAAAAAGJCQAA8AEAAL7cJAE5adY/EL1U7Rgm3z8AAAA/cwQAAAAAAAABigkAAPABAAAwvRb1P3vWP/4c0KI9794/AAAAP3MEAAAAAAAAAYsJAADwAQAAop0I6UaN1j/sfEtYYrjePwAAAD+SBAAAAAAAAAGMCQAA8AEAAAIuUrRMnNY/hOcpsG573j8AAAA/kgQAAAAAAAABjQkAAPABAABObvNWUajWP8Rca6piON4/AAAAP5IEAAAAAAAAAY4JAADwAQAAYr6bf1Kr1j9YV951SvLdPwAAAD+yBAAAAAAAAAGPCQAA8AEAAHYORKhTrtY/QNeCEiap3T8AAAA/sgQAAAAAAAABkAkAAPABAAD6Pt7EW8PWP3zcWID1XN0/AAAAP7IEAAAAAAAAAZEJAADwAQAAbB/QuGLV1j+9UZp66RndPwAAAD/RBAAAAAAAAAGSCQAA8AEAAJK/IApl29Y/VLx40vXc3D8AAAA/0QQAAAAAAAABkwkAAPABAABazyeQYdLWP5ehJVkOo9w/AAAAP9EEAAAAAAAAAZQJAADwAQAAIt8uFl7J1j/UpvvG3VbcPwAAAD/gBAAAAAAAAAGVCQAA8AEAANSejXNZvdY/tkbJSnD72z8AAAA/4AQAAAAAAAABlgkAAPABAABObvNWUajWP+eL8Yatits/AAAAPwAFAAAAAAAAAZcJAADwAQAAtu2wEUiQ1j/Hu1N+GybbPwAAAD8ABQAAAAAAAAGYCQAA8AEAAPbMHXs8ctY/rcuMjtLT2j8AAAA/AAUAAAAAAAABmQkAAPABAAAkXOK7L1HWPzzmKEFxe9o/AAAAPx8FAAAAAAAAAZoJAADwAQAALEtWqyAq1j91e5MiHCbaPwAAAD8fBQAAAAAAAAGbCQAA8AEAALAJMH4J7tU/rxD+A8fQ2T8AAAA/HwUAAAAAAAABnAkAAPABAAAKKLn/76vVPzq7LipBb9k/AAAAPz4FAAAAAAAAAZ0JAADwAQAABrb4tdBa1T8eW/yt0xPZPwAAAD8+BQAAAAAAAAGeCQAA8AEAAJBjRniq99Q/tcXaBeDW2D8AAAA/PgUAAAAAAAABnwkAAPABAACQY0Z4qvfUP7XF2gXg1tg/AAAAP04FAAAAAAAAAaAJAADwAQAAkGNGeKr31D+1xdoF4NbYPwAAAD9OBQAAAAAAAAGhCQAA8AEAAJBjRniq99Q/tcXaBeDW2D8AAAA/TgUAAAAAAAABogkAAPABAABrDLPnQgrvP7uuqYj/uco/AAAAPwAAAAAAAAAAAaMJAADwAQAAawyz50IK7z+7rqmI/7nKPwAAAD8fAAAAAAAAAAGkCQAA8AEAAEmlQjvQLO8/N+RPe84tyz8AAAA/HwAAAAAAAAABpQkAAPABAACxXeCaVj3vP6VZSDwLfcs/AAAAPy8AAAAAAAAAAaYJAADwAQAA3yWFgNlE7z8Tz0D9R8zLPwAAAD8vAAAAAAAAAAGnCQAA8AEAABkWfvrcTe8/f2RipTsJzD8AAAA/PgAAAAAAAAABqAkAAPABAAAZFn763E3vP5nElCGpZMw/AAAAPz4AAAAAAAAAAakJAADwAQAAEe4pZlxM7z+vRPCEza3MPwAAAD9dAAAAAAAAAAGqCQAA8AEAAP2dgT1bSe8/04T5GYQbzT8AAAA/XQAAAAAAAAABqwkAAPABAAC7hTQv1z7vP0H68drAas0/AAAAP20AAAAAAAAAAawJAADwAQAAbUWTjNIy7z8FhbDgzK3NPwAAAD9tAAAAAAAAAAGtCQAA8AEAAPtkoZjLIO8/bRrSiMDqzT8AAAA/fQAAAAAAAAABrgkAAPABAACJhK+kxA7vP8/PHBhrFc4/AAAAP30AAAAAAAAAAa8JAADwAQAAIcwRRT7+7j8tpZCOzC3OPwAAAD+bAAAAAAAAAAGwCQAA8AEAAMljHA658O4/iXoEBS5Gzj8AAAA/mwAAAAAAAAABsQkAAPABAABz+ybXM+PuP+dPeHuPXs4/AAAAP5sAAAAAAAAAAbIJAADwAQAAQzOC8bDb7j+TOrI2wGrOPwAAAD+6AAAAAAAAAAGzCQAA8AEAABVr3Qsu1O4/QSXs8fB2zj8AAAA/ugAAAAAAAAABtAkAAPABAAABGzXjLNHuP0El7PHwds4/AAAAP7oAAAAAAAAAAbUJAADwAQAAoYrrFyfC7j9BJezx8HbOPwAAAD/KAAAAAAAAAAG2CQAA8AEAAGma8p0jue4/mxqJTwl9zj8AAAA/ygAAAAAAAAABtwkAAPABAABB+qFMIbPuP0El7PHwds4/AAAAP+kAAAAAAAAAAbgJAADwAQAAOdJNuKCx7j+TOrI2wGrOPwAAAD/pAAAAAAAAAAG5CQAA8AEAADnSTbigse4/kzqyNsBqzj8AAAA/6QAAAAAAAAABugkAAPABAACPOkPvJb/uP+FvoWJGTM4/AAAAP/kAAAAAAAAAAbsJAADwAQAAvQLo1KjG7j/hb6FiRkzOPwAAAD/5AAAAAAAAAAG8CQAA8AEAAAEbNeMs0e4/iXoEBS5Gzj8AAAA/GAEAAAAAAAABvQkAAPABAABNW9aFMd3uPy2lkI7MLc4/AAAAPxgBAAAAAAAAAb4JAADwAQAAj3MjlLXn7j/PzxwYaxXOPwAAAD8oAQAAAAAAAAG/CQAA8AEAAN+zxDa68+4/ye9F/yEDzj8AAAA/KAEAAAAAAAABwAkAAPABAAAhzBFFPv7uP8MPb+bY8M0/AAAAPzcBAAAAAAAAAcEJAADwAQAAryQA9sYU7z+/L5jNj97NPwAAAD83AQAAAAAAAAHCCQAA8AEAADVVmhLPKe8/uU/BtEbMzT8AAAA/VgEAAAAAAAABwwkAAPABAACnNYwG1jvvPwtlh/kVwM0/AAAAP1YBAAAAAAAAAcQJAADwAQAAEe4pZlxM7z8LZYf5FcDNPwAAAD9mAQAAAAAAAAHFCQAA8AEAAHF+czFiW+8/s2/qm/25zT8AAAA/ZgEAAAAAAAABxgkAAPABAADhXmUlaW3vPw9FXhJf0s0/AAAAP3YBAAAAAAAAAccJAADwAQAAVT9XGXB/7z8bBQxE8fbNPwAAAD92AQAAAAAAAAHICQAA8AEAAMcfSQ13ke8/2Y/KSf05zj8AAAA/lQEAAAAAAAAByQkAAPABAAATYOqve53vPz1FFdmnZM4/AAAAP5UBAAAAAAAAAcoJAADwAQAAa8jf5gCr7z+zmuSyLcbOPwAAAD+VAQAAAAAAAAHLCQAA8AEAAJmQhMyDsu8/z/oWL5shzz8AAAA/tAEAAAAAAAABzAkAAPABAADdqNHaB73vP+1aSasIfc8/AAAAP7QBAAAAAAAAAc0JAADwAQAAH8Ee6YvH7z8Rm1JAv+rPPwAAAD+0AQAAAAAAAAHOCQAA8AEAAE+Jw84Oz+8/mu2t6jos0D8AAAA/0wEAAAAAAAABzwkAAPABAABZsRdjj9DvP6uNMjUWY9A/AAAAP9MBAAAAAAAAAdAJAADwAQAAT4nDzg7P7z9lOBoi2ZPQPwAAAD/TAQAAAAAAAAHRCQAA8AEAAEVhbzqOze8/eUgK+djT0D8AAAA/4wEAAAAAAAAB0gkAAPABAAAp6XJ9DMnvP95twBSoB9E/AAAAP+MBAAAAAAAAAdMJAADwAQAAyVgpsga67z89QzSLCSDRPwAAAD8CAgAAAAAAAAHUCQAA8AEAAGvI3+YAq+8/7p3Z0l410T8AAAA/AgIAAAAAAAAB1QkAAPABAAD35+3y+ZjvP/ftG3jMUNE/AAAAPwICAAAAAAAAAdYJAADwAQAAX2errfCA7z9N47jV5FbRPwAAAD8iAgAAAAAAAAHXCQAA8AEAALOWwD/mZe8/pdhVM/1c0T8AAAA/IgIAAAAAAAAB2AkAAPABAAAHxtXR20rvP1TDj+4tadE/AAAAPyICAAAAAAAAAdkJAADwAQAAUc2Wz1Au7z9WM/t6UnLRPwAAAD9BAgAAAAAAAAHaCQAA8AEAAGsMs+dCCu8//M3ykBVj0T8AAAA/QQIAAAAAAAAB2wkAAPABAACt6x9RN+zuP0tzTUnATdE/AAAAP0ECAAAAAAAAAdwJAADwAQAA5aI4JqvM7j+aGKgBazjRPwAAAD9gAgAAAAAAAAHdCQAA8AEAAEsi9uChtO4/lDjR6CEm0T8AAAA/YAIAAAAAAAAB3gkAAPABAADtkawVnKXuP+ZNly3xGdE/AAAAP2ACAAAAAAAAAd8JAADwAQAAlSm33haY7j83Y11ywA3RPwAAAD9wAgAAAAAAAAHgCQAA8AEAAGdhEvmTkO4/i+iOQ7QK0T8AAAA/cAIAAAAAAAAB4QkAAPABAABBwcGnkYruPzPz8eWbBNE/AAAAP48CAAAAAAAAAeIJAADwAQAAQcHBp5GK7j8z8/HlmwTRPwAAAD+PAgAAAAAAAAHjCQAA8AEAAEHBwaeRiu4/M/Px5ZsE0T8AAAA/jwIAAAAAAAAB5AkAAPABAABBwcGnkYruPzPz8eWbBNE/AAAAP50CAAAAAAAAAeUJAADwAQAApfyrYUYT7z+7rqmI/7nKPwAAAD8AAAAAAAAAAAHmCQAA8AEAAKX8q2FGE+8/u66piP+5yj8AAAA/HwAAAAAAAAAB5wkAAPABAACl/KthRhPvP7uuqYj/uco/AAAAPx8AAAAAAAAAAegJAADwAQAApfyrYUYT7z+7rqmI/7nKPwAAAD8fAAAAAAAAAAHpCQAA8AEAAKX8q2FGE+8/u66piP+5yj8AAAA/PwAAAAAAAAAB6gkAAPABAACl/KthRhPvP7uuqYj/uco/AAAAPz8AAAAAAAAAAesJAADwAQAApfyrYUYT7z+7rqmI/7nKPwAAAD8/AAAAAAAAAAHsCQAA8AEAAKX8q2FGE+8/u66piP+5yj8AAAA/PwAAAAAAAAAB7QkAAPABAACl/KthRhPvP7uuqYj/uco/AAAAPz8AAAAAAAAAAe4JAADwAQAApfyrYUYT7z+7rqmI/7nKPwAAAD8/AAAAAAAAAAHvCQAA8AEAAKX8q2FGE+8/u66piP+5yj8AAAA/TgAAAAAAAAAB8AkAAPABAACl/KthRhPvP7uuqYj/uco/AAAAP04AAAAAAAAAAfEJAADwAQAApfyrYUYT7z+7rqmI/7nKPwAAAD9uAAAAAAAAAAHyCQAA8AEAAKX8q2FGE+8/u66piP+5yj8AAAA/bgAAAAAAAAAB8wkAAPABAADfs8Q2uvPuP+uDZjgYQMo/AAAAP40AAAAAAAAAAfQJAADwAQAAm5t3KDbp7j/rg2Y4GEDKPwAAAD+sAAAAAAAAAAH1CQAA8AEAAE1b1oUx3e4/pS5OJdtwyj8AAAA/rAAAAAAAAAAB9gkAAPABAAABGzXjLNHuP7uuqYj/uco/AAAAP6wAAAAAAAAAAfcJAADwAQAAjzpD7yW/7j91WZF1wurKPwAAAD/LAAAAAAAAAAH4CQAA8AEAADGq+SMgsO4/ifkVwJ0hyz8AAAA/ywAAAAAAAAAB+QkAAPABAACVKbfeFpjuP+uuYE9ITMs/AAAAP8sAAAAAAAAAAfoJAADwAQAAlSm33haY7j/rrmBPSEzLPwAAAD/rAAAAAAAAAAH7CQAA8AEAAJUpt94WmO4/665gT0hMyz8AAAA/6wAAAAAAAAAB/AkAAPABAACVKbfeFpjuP+uuYE9ITMs/AAAAP+sAAAAAAAAAAf0JAADwAQAAQW65mHXG5z/YvScPYbmBPwAAAD8AAAAAAAAAAAH+CQAA8AEAAEFuuZh1xuc/2L0nD2G5gT8AAAA/EAAAAAAAAAAB/wkAAPABAABBbrmYdcbnP9i9Jw9huYE/AAAAPxAAAAAAAAAAAQAKAADwAQAAPzXZ8+Wd5z90wXOVECeNPwAAAD8vAAAAAAAAAAEBCgAA8AEAAMIsk2teiuc/wDaueOirkD8AAAA/LwAAAAAAAAABAgoAAPABAABGJE3j1nbnP46M69//MZI/AAAAPy8AAAAAAAAAAQMKAADwAQAA3muvg1Bm5z/YN/ggnRmUPwAAAD8/AAAAAAAAAAEECgAA8AEAAKR7tglNXec/po01iLSflT8AAAA/PwAAAAAAAAABBQoAAPABAAB1sxEkylXnP37jcu/LJZc/AAAAP14AAAAAAAAAAQYKAADwAQAARetsPkdO5z8aj+29+jGaPwAAAD9eAAAAAAAAAAEHCgAA8AEAADzDGKrGTOc/vjpojCk+nT8AAAA/XgAAAAAAAAABCAoAAPABAAA8wxiqxkznP0nzzJBQbqA/AAAAP30AAAAAAAAAAQkKAADwAQAAMZvEFUZL5z8dSQr4Z/ShPwAAAD99AAAAAAAAAAEKCgAA8AEAAEXrbD5HTuc/2R7s+1oxoz8AAAA/fQAAAAAAAAABCwoAAPABAABF62w+R07nP610KWNyt6Q/AAAAP40AAAAAAAAAAQwKAADwAQAAa4u9j0lU5z8h9fJTKCWmPwAAAD+NAAAAAAAAAAENCgAA8AEAAIcDukzLWOc/e/Vg4blJpz8AAAA/rAAAAAAAAAABDgoAAPABAADA87LGzmHnP8d1cwsnJag/AAAAP6wAAAAAAAAAAQ8KAADwAQAA6JMDGNFn5z85y0LlrIaoPwAAAD+8AAAAAAAAAAEQCgAA8AEAACCE/JHUcOc/Zcv5q/UYqT8AAAA/vAAAAAAAAAABEQoAAPABAABknEmgWHvnP9kgyYV7eqk/AAAAP8wAAAAAAAAAARIKAADwAQAAwiyTa16K5z8LIYBMxAyqPwAAAD/MAAAAAAAAAAETCgAA8AEAAEhdLYhmn+c/88seANDPqj8AAAA/6wAAAAAAAAABFAoAAPABAADYtRs577XnP2Uh7tlVMas/AAAAP+sAAAAAAAAAARUKAADwAQAAVL5hwXbJ5z/19hgXANyrPwAAAD/6AAAAAAAAAAEWCgAA8AEAANHGp0n+3Oc/DXd0eiQlrD8AAAA/+gAAAAAAAAABFwoAAPABAAAvV/EUBOznPzl3K0Ftt6w/AAAAP/oAAAAAAAAAARgKAADwAQAAtYeLMQwB6D+B9z1r2pKtPwAAAD8aAQAAAAAAAAEZCgAA8AEAAE0IznYVGeg/UyKBu8EMrj8AAAA/GgEAAAAAAAABGgoAAPABAADTOGiTHS7oPw3NaKiEPa4/AAAAPykBAAAAAAAAARsKAADwAQAARhlahyRA6D+bopPlLuiuPwAAAD8pAQAAAAAAAAEcCgAA8AEAALn5S3srUug/KLy69JASsD8AAAA/OQEAAAAAAAABHQoAAPABAAA0ApIDs2XoP7aR5TE7vbA/AAAAPzkBAAAAAAAAAR4KAADwAQAAujIsILt66D/Y0e7G8SqxPwAAAD9YAQAAAAAAAAEfCgAA8AEAABCbIVdAiOg//BH4W6iYsT8AAAA/WAEAAAAAAAABIAoAAPABAAB6U7+2xpjoP34ndWfAHrI/AAAAP1gBAAAAAAAAASEKAADwAQAAx5NgWcuk6D9OUri3p5iyPwAAAD93AQAAAAAAAAEiCgAA8AEAAAmsrWdPr+g/LD2pOSE3sz8AAAA/dwEAAAAAAAABIwoAAPABAAAc/FWQULLoPwgomrua1bM/AAAAP3cBAAAAAAAAASQKAADwAQAAL0z+uFG16D/mEos9FHS0PwAAAD+XAQAAAAAAAAElCgAA8AEAAEKcpuFSuOg/fqhjrFBDtT8AAAA/lwEAAAAAAAABJgoAAPABAABNxPp107noPwp+jun67bU/AAAAP5cBAAAAAAAAAScKAADwAQAAVexOClS76D/oaH9rdIy2PwAAAD+2AQAAAAAAAAEoCgAA8AEAAEKcpuFSuOg/upPCu1sGtz8AAAA/tgEAAAAAAAABKQoAAPABAAAlJKok0bPoPyzpkZXhZ7c/AAAAP7YBAAAAAAAAASoKAADwAQAA/oNZ086t6D/2Uye0Nr23PwAAAD/VAQAAAAAAAAErCgAA8AEAAM+7tO1Lpug/XOlIXCr6tz8AAAA/1QEAAAAAAAABLAoAAPABAACNo2ffx5voP8R+agQeN7g/AAAAP9UBAAAAAAAAAS0KAADwAQAASYsa0UOR6D/e/sVnQoC4PwAAAD/lAQAAAAAAAAEuCgAA8AEAAOn60AU+gug/PNQ53qOYuD8AAAA/5QEAAAAAAAABLwoAAPABAACBQjOmt3HoP4zp/yJzjLg/AAAAPwQCAAAAAAAAATAKAADwAQAA+xGZia9c6D9GlOcPNr24PwAAAD8EAgAAAAAAAAExCgAA8AEAAHfh/mynR+g/omlbhpfVuD8AAAA/BAIAAAAAAAABMgoAAPABAAD52LjkHzToP1JUlUHI4bg/AAAAPyMCAAAAAAAAATMKAADwAQAAmkhvGRol6D8AP8/8+O24PwAAAD8jAgAAAAAAAAE0CgAA8AEAADu4JU4UFug/mKmtVAWxuD8AAAA/IwIAAAAAAAABNQoAAPABAADJ1zNaDQToP5iprVQFsbg/AAAAPzMCAAAAAAAAATYKAADwAQAAVvdBZgby5z90aaS/TkO4PwAAAD8zAgAAAAAAAAE3CgAA8AEAAPZm+JoA4+c/rv4Oofnttz8AAAA/UgIAAAAAAAABOAoAAPABAACW1q7P+tPnPyzpkZXhZ7c/AAAAP1ICAAAAAAAAATkKAADwAQAAXea1VffK5z+6k8K7Wwa3PwAAAD9iAgAAAAAAAAE6CgAA8AEAACP2vNvzwec/ohNnWDe9tj8AAAA/YgIAAAAAAAABOwoAAPABAAASphSz8r7nPy6+l36xW7Y/AAAAP3ECAAAAAAAAATwKAADwAQAA9C0Y9nC65z9ek1QuyuG1PwAAAD9xAgAAAAAAAAE9CgAA8AEAAOHdb81vt+c/5j2FVESAtT8AAAA/kQIAAAAAAAABPgoAAPABAADqBcRh8LjnP659IFxpybQ/AAAAP5ECAAAAAAAAAT8KAADwAQAAB37AHnK95z/Qki/a7yq0PwAAAD+RAgAAAAAAAAFACgAA8AEAACP2vNvzwec/qlImRTm9sz8AAAA/oAIAAAAAAAABQQoAAPABAABUvmHBdsnnP8Knh5Et+rI/AAAAP6ACAAAAAAAAAUIKAADwAQAAg4YGp/nQ5z8sEq8i8SqyPwAAAD/AAgAAAAAAAAFDCgAA8AEAAMeeU7V92+c/NqdiPVNDsT8AAAA/wAIAAAAAAAABRAoAAPABAAAT3/RXgufnP6ARis4WdLA/AAAAP8ACAAAAAAAAAUUKAADwAQAAaUfqjgf15z/fIqYPnMOvPwAAAD/dAgAAAAAAAAFGCgAA8AEAAMCv38WMAug/Dc1oqIQ9rj8AAAA/3QIAAAAAAAABRwoAAPABAAD4n9g/kAvoPzl3K0Ftt6w/AAAAP90CAAAAAAAAAUgKAADwAQAAROB54pQX6D+ZIaWgnsOrPwAAAD/8AgAAAAAAAAFJCgAA8AEAAJEgG4WZI+g/l/aqiW63qj8AAAA//AIAAAAAAAABSgoAAPABAADTOGiTHS7oP5nLsHI+q6k/AAAAP/wCAAAAAAAAAUsKAADwAQAADClhDSE36D+VoLZbDp+oPwAAAD8MAwAAAAAAAAFMCgAA8AEAAEYZWockQOg/DcuLHmT0pz8AAAA/DAMAAAAAAAABTQoAAPABAABsuarYJkboP9nK1FcbYqc/AAAAPysDAAAAAAAAAU4KAADwAQAAiDGnlahK6D/zHzakD5+mPwAAAD8rAwAAAAAAAAFPCgAA8AEAALDR9+aqUOg/Y0oLZ2X0pT8AAAA/OwMAAAAAAAABUAoAAPABAADCIaAPrFPoP2UfEVA16KQ/AAAAPzsDAAAAAAAAAVEKAADwAQAA1XFIOK1W6D+pSS9MQqujPwAAAD9KAwAAAAAAAAFSCgAA8AEAAN+ZnMwtWOg/qx41NRKfoj8AAAA/SgMAAAAAAAABUwoAAPABAADfmZzMLVjoP00ex6eAeqE/AAAAP2kDAAAAAAAAAVQKAADwAQAA8ulE9S5b6D8zc3EtLCWgPwAAAD9pAwAAAAAAAAFVCgAA8AEAAPsRmYmvXOg/apDuLPgxnj8AAAA/aQMAAAAAAAABVgoAAPABAADpwfBgrlnoPzo6QzhPh5s/AAAAP4kDAAAAAAAAAVcKAADwAQAA35mczC1Y6D8G5JdDptyYPwAAAD+JAwAAAAAAAAFYCgAA8AEAALDR9+aqUOg/0o3sTv0xlj8AAAA/iQMAAAAAAAABWQoAAPABAAB34f5sp0foP6w3QVpUh5M/AAAAP5gDAAAAAAAAAVoKAADwAQAAM8mxXiM96D9M4d6eYkqQPwAAAD+YAwAAAAAAAAFbCgAA8AEAAPGwZFCfMug/pGs2Lvmgiz8AAAA/uAMAAAAAAAABXAoAAPABAACkcMOtmiboP5y/TdI4cIc/AAAAP7gDAAAAAAAAAV0KAADwAQAAVzAiC5Ya6D/AaMbCbHyCPwAAAD+4AwAAAAAAAAFeCgAA8AEAAPif2D+QC+g/iM4cGk3Uez8AAAA/1wMAAAAAAAABXwoAAPABAACP5zrgCfvnP6AjfmZBEXs/AAAAP9cDAAAAAAAAAWAKAADwAQAAx55TtX3b5z8caTRQ/qCDPwAAAD/XAwAAAAAAAAFhCgAA8AEAAMeeU7V92+c/HGk0UP6ggz8AAAA/9gMAAAAAAAABYgoAAPABAADHnlO1fdvnPxxpNFD+oIM/AAAAP/YDAAAAAAAAAWMKAADwAQAAx55TtX3b5z8caTRQ/qCDPwAAAD/2AwAAAAAAAAs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15|3.324001|31.231|15.074|33.26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28959|recordLength=129010|start=0|end=128959|audioFormat={00001610-0000-0010-8000-00AA00389B71}|audioRate=44100|muted=false|volume=0.8|fadeIn=0|fadeOut=0|videoFormat={34363248-0000-0010-8000-00AA00389B71}|videoRate=15|videoWidth=256|videoHeight=25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AEAAAAEAAAABwMAAAAAAQAAAAQAAAAECUlua0F0b21WMQIAAAAJBAAAAA0DBQQAAAALUGVuU3Ryb2tlVjEEAAAACkF0dHJpYnV0ZXMFVHJhY2UJU3RhcnRUaW1lBFR5cGUEBAAED1BlbkF0dHJpYnV0ZXNWMQIAAAAKSW5rVHJhY2VWMQIAAAAQDEFjdGlvblR5cGVWMQIAAAACAAAACQUAAAAJBgAAAB3pAQAAAAAABfn///8MQWN0aW9uVHlwZVYxAQAAAAd2YWx1ZV9fAAgCAAAAAAAAAAUFAAAAD1BlbkF0dHJpYnV0ZXNWMQoAAAAHX2NvbG9yQQdfY29sb3JSB19jb2xvckcHX2NvbG9yQgpGaXRUb0N1cnZlBkhlaWdodA5JZ25vcmVQcmVzc3VyZQ1Jc0hpZ2hsaWdodGVyBVNoYXBlBVdpZHRoAAAAAAAAAAAEAAICAgIBBgEBDEJydXNoU2hhcGVWMQIAAAAGAgAAAP8AAAAAAAAAAAAACEAAAAX4////DEJydXNoU2hhcGVWMQEAAAAHdmFsdWVfXwAIAgAAAAEAAAAAAAAAAAAIQAUGAAAACklua1RyYWNlVjEDAAAADUxpc3RgMStfaXRlbXMMTGlzdGAxK19zaXplD0xpc3RgMStfdmVyc2lvbgQAABhTaGFyZWQuSW5raW5nLklua1BvaW50W10CAAAACAgCAAAACQkAAACBAAAAgQAAAAcJAAAAAAEAAAAAAQAABApJbmtQb2ludFYxAgAAAAkKAAAACQsAAAAJDAAAAAkNAAAACQ4AAAAJDwAAAAkQAAAACREAAAAJEgAAAAkTAAAACRQAAAAJFQAAAAkWAAAACRcAAAAJGAAAAAkZAAAACRoAAAAJGwAAAAkcAAAACR0AAAAJHgAAAAkfAAAACSAAAAAJIQAAAAkiAAAACSMAAAAJJAAAAAklAAAACSYAAAAJJwAAAAkoAAAACSkAAAAJKgAAAAkrAAAACSwAAAAJLQAAAAkuAAAACS8AAAAJMAAAAAkxAAAACTIAAAAJMwAAAAk0AAAACTUAAAAJNgAAAAk3AAAACTgAAAAJOQAAAAk6AAAACTsAAAAJPAAAAAk9AAAACT4AAAAJPwAAAAlAAAAACUEAAAAJQgAAAAlDAAAACUQAAAAJRQAAAAlGAAAACUcAAAAJSAAAAAlJAAAACUoAAAAJSwAAAAlMAAAACU0AAAAJTgAAAAlPAAAACVAAAAAJUQAAAAlSAAAACVMAAAAJVAAAAAlVAAAACVYAAAAJVwAAAAlYAAAACVkAAAAJWgAAAAlbAAAACVwAAAAJXQAAAAleAAAACV8AAAAJYAAAAAlhAAAACWIAAAAJYwAAAAlkAAAACWUAAAAJZgAAAAlnAAAACWgAAAAJaQAAAAlqAAAACWsAAAAJbAAAAAltAAAACW4AAAAJbwAAAAlwAAAACXEAAAAJcgAAAAlzAAAACXQAAAAJdQAAAAl2AAAACXcAAAAJeAAAAAl5AAAACXoAAAAJewAAAAl8AAAACX0AAAAJfgAAAAl/AAAACYAAAAAJgQAAAAmCAAAACYMAAAAJhAAAAAmFAAAACYYAAAAJhwAAAAmIAAAACYkAAAAJigAAAA1/BQoAAAAKSW5rUG9pbnRWMQQAAAABWAFZDlByZXNzdXJlRmFjdG9yCVRpbWVTdGFtcAAAAAAGBgsQAgAAAChbZ4ZYSt4/ADTEaAqCsz8AAAA/AAAAAAAAAAABCwAAAAoAAACAkNF6je/aP0BEmkjZIbg/AAAAPx8AAAAAAAAAAQwAAAAKAAAAMC40PpwQ2T+A4MReyca3PwAAAD8fAAAAAAAAAAENAAAACgAAALhCDiZOxtc/gLVEoZm1tj8AAAA/LwAAAAAAAAABDgAAAAoAAAAwVR/dB53WP8BRb7eJWrY/AAAAPy8AAAAAAAAAAQ8AAAAKAAAAuGn5xLlS1T+AJu/5WUm1PwAAAD8vAAAAAAAAAAEQAAAACgAAACh8CnxzKdQ/wMIZEErutD8AAAA/LwAAAAAAAAABEQAAAAoAAACYDbcasRDTP4CKxONppLU/AAAAPy8AAAAAAAAAARIAAAAKAAAAEKEs6ubW0T/AUW+3iVq2PwAAAD8vAAAAAAAAAAETAAAACgAAAHixdHCoztA/wHzvdLlrtz8AAAA/LwAAAAAAAAABFAAAAAoAAAAQkC8SpcbOPwCobzLpfLg/AAAAPy8AAAAAAAAAARUAAAAKAAAAELVRgBh0zD+AmprDOES6PwAAAD8vAAAAAAAAAAEWAAAACgAAAODXqr2TQso/wPCaPphmvD8AAAA/PgAAAAAAAAABFwAAAAoAAACg+DrKFjLIPwBHm7n3iL4/AAAAPz4AAAAAAAAAARgAAAAKAAAAcBcCpqFCxj8AlvhtywvBPwAAAD9eAAAAAAAAAAEZAAAACgAAAEA2yYEsU8Q/wNY4CpOlwj8AAAA/XgAAAAAAAAABGgAAAAoAAAAQWSK/pyHCP4BC+WOKUMU/AAAAP14AAAAAAAAAARsAAAAKAAAA4HfpmjIywD+Arrm9gfvHPwAAAD99AAAAAAAAAAEcAAAACgAAAGAx805rQ7w/oOEk65hcyz8AAAA/fQAAAAAAAAABHQAAAAoAAABgXjmAv2y5P6Cb+k8I2s0/AAAAP30AAAAAAAAAAR4AAAAKAAAAgIftTyPYtj+g3FLPQ1nQPwAAAD+NAAAAAAAAAAEfAAAACgAAAGCwoR+HQ7Q/sGBIhzeB0T8AAAA/jQAAAAAAAAABIAAAAAoAAABg0TEsCjOyP2D6/R3DMdM/AAAAP6wAAAAAAAAAASEAAAAKAAAAwOULFLzosD9QMN7KPofUPwAAAD+sAAAAAAAAAAEiAAAACgAAAMD877q8uK4/wHt+VlJl1j8AAAA/rAAAAAAAAAABIwAAAAoAAADAJaSKICSsP4BjSfhV6Nc/AAAAP8sAAAAAAAAAASQAAAAKAAAAAFd8HWULqT9w8p6flVTZPwAAAD/LAAAAAAAAAAElAAAACgAAAICYnDZr6qQ/gHaUV4l82j8AAAA/ywAAAAAAAAABJgAAAAoAAAAAynTJr9GhP4BT/wlBu9s/AAAAP+oAAAAAAAAAAScAAAAKAAAAgPaZuOhxnT9Qid+2vBDdPwAAAD/qAAAAAAAAAAEoAAAACgAAAABIAliwSJg/YA3VbrA43j8AAAA/6gAAAAAAAAABKQAAAAoAAAAAiiJxtieUP6Df3zEcM98/AAAAP/oAAAAAAAAAASoAAAAKAAAAgMtCirwGkD9QXiXy6TjgPwAAAD/6AAAAAAAAAAErAAAACgAAAAC3FSH8/I0/WCAgzuPM4D8AAAA/GQEAAAAAAAABLAAAAAoAAAAAGsZGhcuHP3CJpa8ZSuE/AAAAPxkBAAAAAAAAAS0AAAAKAAAAADxWUwi7hT/w99qIdenhPwAAAD8ZAQAAAAAAAAEuAAAACgAAAAAaxkaFy4c/gA2bZw1y4j8AAAA/OAEAAAAAAAABLwAAAAoAAAAA2aUtf+yLPzhxcFEdzeI/AAAAPzgBAAAAAAAAATAAAAAKAAAAAJpq93cfkz/41EU7LSjjPwAAAD84AQAAAAAAAAExAAAACgAAAAA4utHuUJk/ED7LHGOl4z8AAAA/SAEAAAAAAAABMgAAAAoAAABA2rxPccmgP4isAPa+ROQ/AAAAP0gBAAAAAAAAATMAAAAKAAAAAIAw7ch2pj9wIObGQAblPwAAAD9nAQAAAAAAAAE0AAAACgAAAEANOEF+sK0/KEa2jEr15T8AAAA/ZwEAAAAAAAABNQAAAAoAAABA1cON+vCxP4hm1louwuY/AAAAP3cBAAAAAAAAATYAAAAKAAAA4Jc11uTPtT8w5Rsb/MfnPwAAAD93AQAAAAAAAAE3AAAACgAAACBO8fn9dLo/UBCc2CvZ6D8AAAA/hwEAAAAAAAABOAAAAAoAAADwebLLKhHAP/DnVpO99ek/AAAAP4cBAAAAAAAAATkAAAAKAAAAwEqjad4Iwz8QE9dQ7QbrPwAAAD+mAQAAAAAAAAE6AAAACgAAAIAZy9aZIcY/UIxsGZXq6z8AAAA/pgEAAAAAAAABOwAAAAoAAABQ6rt0TRnJP5gFAuI8zuw/AAAAP6YBAAAAAAAAATwAAAAKAAAAMLusEgERzD+YIHK4+njtPwAAAD/FAQAAAAAAAAE9AAAACgAAAOCHC0/ESs8/EI+nkVYY7j8AAAA/xQEAAAAAAAABPgAAAAoAAABAKOyUS2PRPxhRom1QrO4/AAAAP8UBAAAAAAAAAT8AAAAKAAAAkIxSAjUh0z8wuidPhinvPwAAAD/kAQAAAAAAAAFAAAAACgAAANhvVFei79Q/gBhNQXBi7z8AAAA/5AEAAAAAAAABQQAAAAoAAABIV+gNAHzWP3Bxwjs0ee8/AAAAP+QBAAAAAAAAAUIAAAAKAAAAkDyzk2Up2D+AGE1BcGLvPwAAAD/0AQAAAAAAAAFDAAAACgAAAPCi4jFHxtk/CGwSRA5X7z8AAAA/9AEAAAAAAAABRAAAAAoAAABIB0mfMITbPwhsEkQOV+8/AAAAPxMCAAAAAAAAAUUAAAAKAAAAqO7cVY4Q3T+Yv9dGrEvvPwAAAD8TAgAAAAAAAAFGAAAACgAAABhX1SRojN4/sGZiTOg07z8AAAA/EwIAAAAAAAABRwAAAAoAAAC4XoLhpBTgP9C0d1dgB+8/AAAAPzICAAAAAAAAAUgAAAAKAAAA6JL+yJHS4D/wAo1i2NnuPwAAAD8yAgAAAAAAAAFJAAAACgAAABhGFpgCoeE/uEvydSqK7j8AAAA/MgIAAAAAAAABSgAAAAoAAAA892Q2e5DiP8jyfHtmc+4/AAAAP1ACAAAAAAAAAUsAAAAKAAAAZCkY7W9v4z/wQJKG3kXuPwAAAD9QAgAAAAAAAAFMAAAACgAAAITaZovoXuQ/KDYyl5IB7j8AAAA/UAIAAAAAAAABTQAAAAoAAACsDBpC3T3lP/glIrAgm+0/AAAAP18CAAAAAAAAAU4AAAAKAAAA3L8xEU4M5j/AbofDckvtPwAAAD9fAgAAAAAAAAFPAAAACgAAAIyze+x80uY/ELI8357Z7D8AAAA/fwIAAAAAAAABUAAAAAoAAAC4ZpO77aDnP5hDBwZDOuw/AAAAP38CAAAAAAAAAVEAAAAKAAAA6Bmril5v6D8ALkcnq7HrPwAAAD9/AgAAAAAAAAFSAAAACgAAAJiMkE0RRuk/YHH8Qtc/6z8AAAA/ngIAAAAAAAABUwAAAAoAAADIQXFNevPpP3BWjGwZleo/AAAAP54CAAAAAAAAAVQAAAAKAAAAAPWIHOvB6j/w51aTvfXpPwAAAD+eAgAAAAAAAAFVAAAACgAAALhpNxCWd+s/aHkhumFW6T8AAAA/vQIAAAAAAAABVgAAAAoAAABo3BzTSE7sP4gFPOnflOg/AAAAP70CAAAAAAAAAVcAAAAKAAAAoJH90rH77D8IlwYQhPXnPwAAAD+9AgAAAAAAAAFYAAAACgAAAGAIdfdUkO0/KCMhPwI05z8AAAA/3AIAAAAAAAABWQAAAAoAAACwQINAMgzuP8BbdmvifeY/AAAAP9wCAAAAAAAAAVoAAAAKAAAAiDoorklv7j/AQAaVJNPlPwAAAD/cAgAAAAAAAAFbAAAACgAAAPD1Y0Cbue4/cCDmxkAG5T8AAAA/7AIAAAAAAAABXAAAAAoAAABgMgTraPPuPyinUP6YIuQ/AAAAP+wCAAAAAAAAAV0AAAAKAAAAwG6klTYt7z9ogYA4jzPjPwAAAD8LAwAAAAAAAAFeAAAACgAAALhs22Q+Tu8/uAI7eMEt4j8AAAA/CwMAAAAAAAABXwAAAAoAAACoahI0Rm/vPygrgL0vEeE/AAAAPwsDAAAAAAAAAWAAAAAKAAAAGCgX94+Y7z8AAAAAAADgPwAAAD8qAwAAAAAAAAFhAAAACgAAAJDn5OrRoO8/sKn/hKDd3T8AAAA/KgMAAAAAAAABYgAAAAoAAAAQp7LeE6nvP2CsdAQF0ts/AAAAPyoDAAAAAAAAAWMAAAAKAAAAoGhJA06Q7z8ACF9+Ld3ZPwAAAD9KAwAAAAAAAAFkAAAACgAAADAsqViAVu8/wFjpCAqk1z8AAAA/SgMAAAAAAAABZQAAAAoAAADI7wiushzvP4AC6Y2qgdU/AAAAP0oDAAAAAAAAAWYAAAAKAAAA6POaD6Pa7j9woYgj/xrTPwAAAD9ZAwAAAAAAAAFnAAAACgAAAAD4LHGTmO4/YEAouVO00D8AAAA/WQMAAAAAAAABaAAAAAoAAACYPPHeQU7uP8C+j51Qm8w/AAAAP3kDAAAAAAAAAWkAAAAKAAAASIN+feji7T8AxHmcGYTIPwAAAD95AwAAAAAAAAFqAAAACgAAAOjJCxyPd+0/AC05hfLHxD8AAAA/iAMAAAAAAAABawAAAAoAAACYEJm6NQztP4Bdo0HrwcE/AAAAP4gDAAAAAAAAAWwAAAAKAAAAwJWPNKK57D8AR5u594i+PwAAAD+YAwAAAAAAAAFtAAAACgAAAOCb6saKVuw/QP5vrUifuj8AAAA/mAMAAAAAAAABbgAAAAoAAAAQI6px7+LrP8BRb7eJWrY/AAAAP7cDAAAAAAAAAW8AAAAKAAAA0OxkWQpG6z/ApG7ByhWyPwAAAD+3AwAAAAAAAAFwAAAACgAAAAh27TRnseo/APHblheiqz8AAAA/twMAAAAAAAABcQAAAAoAAAA4fhH4Ry3qPwB9MM04p6Y/AAAAP8cDAAAAAAAAAXIAAAAKAAAA6EUDr2qx6T+A0C/XeWKiPwAAAD/HAwAAAAAAAAFzAAAACgAAAKAN9WWNNek/ANezabWnnT8AAAA/5gMAAAAAAAABdAAAAAoAAADQlLQQ8sHoPwCbXcy29pc/AAAAP+YDAAAAAAAAAXUAAAAKAAAABJ3Y09I96D8ADQgld4qWPwAAAD/2AwAAAAAAAAF2AAAACgAAALBkyor1wec/AO5c1vexkz8AAAA/9gMAAAAAAAABdwAAAAoAAADc64k1Wk7nPwBgBy+4RZI/AAAAPwUEAAAAAAAAAXgAAAAKAAAAHPZ2KTOp5j8A0bGHeNmQPwAAAD8FBAAAAAAAAAF5AAAACgAAANy/MRFODOY/AGAHL7hFkj8AAAA/JAQAAAAAAAABegAAAAoAAACsDBpC3T3lPwB+sn03HpU/AAAAPyQEAAAAAAAAAXsAAAAKAAAAgFkCc2xv5D8A17NptaedPwAAAD8kBAAAAAAAAAF8AAAACgAAAFCm6qP7oOM/gNAv13lioj8AAAA/RAQAAAAAAAABfQAAAAoAAACotGn5xLniP4C1hfkY8aU/AAAAP0QEAAAAAAAAAX4AAAAKAAAAhIK2QtDa4T8AuIZqN1isPwAAAD9EBAAAAAAAAAF/AAAACgAAAHjV+QVIqeA/wHnuA5sEsT8AAAA/VwQAAAAAAAABgAAAAAoAAAAI1Kfb873eP4C1RKGZtbY/AAAAP1cEAAAAAAAAAYEAAAAKAAAA8PqSel9K3D9A48XP5y2+PwAAAD93BAAAAAAAAAGCAAAACgAAAAClq2I/pdk/oLOjvErkwz8AAAA/dwQAAAAAAAABgwAAAAoAAADoyc3QslLXPwB2ZJGhscg/AAAAP3cEAAAAAAAAAYQAAAAKAAAA6HEdiJrO1D+gm/pPCNrNPwAAAD+WBAAAAAAAAAGFAAAACgAAAOia0Vf+OdI/4K5dkq9T0T8AAAA/lgQAAAAAAAABhgAAAAoAAABQmFPVhULOP9DBqPHi59M/AAAAP5YEAAAAAAAAAYcAAAAKAAAAoB8maYK+xT/wyZNhyjfWPwAAAD+1BAAAAAAAAAGIAAAACgAAAKAfJmmCvsU/8MmTYco31j8AAAA/tQQAAAAAAAABiQAAAAoAAACgHyZpgr7FP/DJk2HKN9Y/AAAAP7UEAAAAAAAAAYoAAAAKAAAAoB8maYK+xT/wyZNhyjfWPwAAAD+1BAAAAAAAAAs=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111|77.345|44.771|5.388|11.60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72559|recordLength=172570|start=0|end=172559|audioFormat={00001610-0000-0010-8000-00AA00389B71}|audioRate=44100|muted=false|volume=0.8|fadeIn=0|fadeOut=0|videoFormat={34363248-0000-0010-8000-00AA00389B71}|videoRate=15|videoWidth=256|videoHeight=25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AcAAAAKAAAABwMAAAAAAQAAAAgAAAAECUlua0F0b21WMQIAAAAJBAAAAAkFAAAACQYAAAAJBwAAAAkIAAAACQkAAAAJCgAAAAoFBAAAAAtQZW5TdHJva2VWMQQAAAAKQXR0cmlidXRlcwVUcmFjZQlTdGFydFRpbWUEVHlwZQQEAAQPUGVuQXR0cmlidXRlc1YxAgAAAApJbmtUcmFjZVYxAgAAABAMQWN0aW9uVHlwZVYxAgAAAAIAAAAJCwAAAAkMAAAAaggBAAAAAAAF8////wxBY3Rpb25UeXBlVjEBAAAAB3ZhbHVlX18ACAIAAAAAAAAAAQUAAAAEAAAACQ4AAAAJDwAAADEfAQAAAAAAAfD////z////AAAAAAEGAAAABAAAAAkRAAAACRIAAABcIgEAAAAAAAHt////8////wAAAAABBwAAAAQAAAAJFAAAAAkVAAAAvSQBAAAAAAAB6v////P///8AAAAAAQgAAAAEAAAACRcAAAAJGAAAAEoyAQAAAAAAAef////z////AAAAAAEJAAAABAAAAAkaAAAACRsAAAAnPQEAAAAAAAHk////8////wAAAAABCgAAAAQAAAAJHQAAAAkeAAAA7UMBAAAAAAAB4f////P///8AAAAABQsAAAAPUGVuQXR0cmlidXRlc1YxCgAAAAdfY29sb3JBB19jb2xvclIHX2NvbG9yRwdfY29sb3JCCkZpdFRvQ3VydmUGSGVpZ2h0Dklnbm9yZVByZXNzdXJlDUlzSGlnaGxpZ2h0ZXIFU2hhcGUFV2lkdGgAAAAAAAAAAAQAAgICAgEGAQEMQnJ1c2hTaGFwZVYxAgAAAAYCAAAA/wAAAAAAAAAAAAAIQAAABeD///8MQnJ1c2hTaGFwZVYxAQAAAAd2YWx1ZV9fAAgCAAAAAQAAAAAAAAAAAAhABQwAAAAKSW5rVHJhY2VWMQMAAAANTGlzdGAxK19pdGVtcwxMaXN0YDErX3NpemUPTGlzdGAxK192ZXJzaW9uBAAAGFNoYXJlZC5JbmtpbmcuSW5rUG9pbnRbXQIAAAAICAIAAAAJIQAAAH0AAAB9AAAAAQ4AAAALAAAA//8AAAAAAAAAAAAIQAAAAd7////g////AQAAAAAAAAAAAAhAAQ8AAAAMAAAACSMAAAAiAAAAIgAAAAERAAAACwAAAP//AAAAAAAAAAAACEAAAAHc////4P///wEAAAAAAAAAAAAIQAESAAAADAAAAAklAAAAIwAAACMAAAABFAAAAAsAAAD//wAAAAAAAAAAAAhAAAAB2v///+D///8BAAAAAAAAAAAACEABFQAAAAwAAAAJJwAAADoAAAA6AAAAARcAAAALAAAA/wAAAAAAAAAAAAAIQAAAAdj////g////AQAAAAAAAAAAAAhAARgAAAAMAAAACSkAAABmAAAAZgAAAAEaAAAACwAAAP//AAAAAAAAAAAACEAAAAHW////4P///wEAAAAAAAAAAAAIQAEbAAAADAAAAAkrAAAAPwAAAD8AAAABHQAAAAsAAAD//wAAAAAAAAAAAAhAAAAB1P///+D///8BAAAAAAAAAAAACEABHgAAAAwAAAAJLQAAAEMAAABDAAAAByEAAAAAAQAAAIAAAAAECklua1BvaW50VjECAAAACS4AAAAJLwAAAAkwAAAACTEAAAAJMgAAAAkzAAAACTQAAAAJNQAAAAk2AAAACTcAAAAJOAAAAAk5AAAACToAAAAJOwAAAAk8AAAACT0AAAAJPgAAAAk/AAAACUAAAAAJQQAAAAlCAAAACUMAAAAJRAAAAAlFAAAACUYAAAAJRwAAAAlIAAAACUkAAAAJSgAAAAlLAAAACUwAAAAJTQAAAAlOAAAACU8AAAAJUAAAAAlRAAAACVIAAAAJUwAAAAlUAAAACVUAAAAJVgAAAAlXAAAACVgAAAAJWQAAAAlaAAAACVsAAAAJXAAAAAldAAAACV4AAAAJXwAAAAlgAAAACWEAAAAJYgAAAAljAAAACWQAAAAJZQAAAAlmAAAACWcAAAAJaAAAAAlpAAAACWoAAAAJawAAAAlsAAAACW0AAAAJbgAAAAlvAAAACXAAAAAJcQAAAAlyAAAACXMAAAAJdAAAAAl1AAAACXYAAAAJdwAAAAl4AAAACXkAAAAJegAAAAl7AAAACXwAAAAJfQAAAAl+AAAACX8AAAAJgAAAAAmBAAAACYIAAAAJgwAAAAmEAAAACYUAAAAJhgAAAAmHAAAACYgAAAAJiQAAAAmKAAAACYsAAAAJjAAAAAmNAAAACY4AAAAJjwAAAAmQAAAACZEAAAAJkgAAAAmTAAAACZQAAAAJlQAAAAmWAAAACZcAAAAJmAAAAAmZAAAACZoAAAAJmwAAAAmcAAAACZ0AAAAJngAAAAmfAAAACaAAAAAJoQAAAAmiAAAACaMAAAAJpAAAAAmlAAAACaYAAAAJpwAAAAmoAAAACakAAAAJqgAAAA0DByMAAAAAAQAAAEAAAAAECklua1BvaW50VjECAAAACasAAAAJrAAAAAmtAAAACa4AAAAJrwAAAAmwAAAACbEAAAAJsgAAAAmzAAAACbQAAAAJtQAAAAm2AAAACbcAAAAJuAAAAAm5AAAACboAAAAJuwAAAAm8AAAACb0AAAAJvgAAAAm/AAAACcAAAAAJwQAAAAnCAAAACcMAAAAJxAAAAAnFAAAACcYAAAAJxwAAAAnIAAAACckAAAAJygAAAAnLAAAACcwAAAANHgclAAAAAAEAAABAAAAABApJbmtQb2ludFYxAgAAAAnNAAAACc4AAAAJzwAAAAnQAAAACdEAAAAJ0gAAAAnTAAAACdQAAAAJ1QAAAAnWAAAACdcAAAAJ2AAAAAnZAAAACdoAAAAJ2wAAAAncAAAACd0AAAAJ3gAAAAnfAAAACeAAAAAJ4QAAAAniAAAACeMAAAAJ5AAAAAnlAAAACeYAAAAJ5wAAAAnoAAAACekAAAAJ6gAAAAnrAAAACewAAAAJ7QAAAAnuAAAACe8AAAANHQcnAAAAAAEAAABAAAAABApJbmtQb2ludFYxAgAAAAnwAAAACfEAAAAJ8gAAAAnzAAAACfQAAAAJ9QAAAAn2AAAACfcAAAAJ+AAAAAn5AAAACfoAAAAJ+wAAAAn8AAAACf0AAAAJ/gAAAAn/AAAACQABAAAJAQEAAAkCAQAACQMBAAAJBAEAAAkFAQAACQYBAAAJBwEAAAkIAQAACQkBAAAJCgEAAAkLAQAACQwBAAAJDQEAAAkOAQAACQ8BAAAJEAEAAAkRAQAACRIBAAAJEwEAAAkUAQAACRUBAAAJFgEAAAkXAQAACRgBAAAJGQEAAAkaAQAACRsBAAAJHAEAAAkdAQAACR4BAAAJHwEAAAkgAQAACSEBAAAJIgEAAAkjAQAACSQBAAAJJQEAAAkmAQAACScBAAAJKAEAAAkpAQAADQYHKQAAAAABAAAAgAAAAAQKSW5rUG9pbnRWMQIAAAAJKgEAAAkrAQAACSwBAAAJLQEAAAkuAQAACS8BAAAJMAEAAAkxAQAACTIBAAAJMwEAAAk0AQAACTUBAAAJNgEAAAk3AQAACTgBAAAJOQEAAAk6AQAACTsBAAAJPAEAAAk9AQAACT4BAAAJPwEAAAlAAQAACUEBAAAJQgEAAAlDAQAACUQBAAAJRQEAAAlGAQAACUcBAAAJSAEAAAlJAQAACUoBAAAJSwEAAAlMAQAACU0BAAAJTgEAAAlPAQAACVABAAAJUQEAAAlSAQAACVMBAAAJVAEAAAlVAQAACVYBAAAJVwEAAAlYAQAACVkBAAAJWgEAAAlbAQAACVwBAAAJXQEAAAleAQAACV8BAAAJYAEAAAlhAQAACWIBAAAJYwEAAAlkAQAACWUBAAAJZgEAAAlnAQAACWgBAAAJaQEAAAlqAQAACWsBAAAJbAEAAAltAQAACW4BAAAJbwEAAAlwAQAACXEBAAAJcgEAAAlzAQAACXQBAAAJdQEAAAl2AQAACXcBAAAJeAEAAAl5AQAACXoBAAAJewEAAAl8AQAACX0BAAAJfgEAAAl/AQAACYABAAAJgQEAAAmCAQAACYMBAAAJhAEAAAmFAQAACYYBAAAJhwEAAAmIAQAACYkBAAAJigEAAAmLAQAACYwBAAAJjQEAAAmOAQAACY8BAAANGgcrAAAAAAEAAABAAAAABApJbmtQb2ludFYxAgAAAAmQAQAACZEBAAAJkgEAAAmTAQAACZQBAAAJlQEAAAmWAQAACZcBAAAJmAEAAAmZAQAACZoBAAAJmwEAAAmcAQAACZ0BAAAJngEAAAmfAQAACaABAAAJoQEAAAmiAQAACaMBAAAJpAEAAAmlAQAACaYBAAAJpwEAAAmoAQAACakBAAAJqgEAAAmrAQAACawBAAAJrQEAAAmuAQAACa8BAAAJsAEAAAmxAQAACbIBAAAJswEAAAm0AQAACbUBAAAJtgEAAAm3AQAACbgBAAAJuQEAAAm6AQAACbsBAAAJvAEAAAm9AQAACb4BAAAJvwEAAAnAAQAACcEBAAAJwgEAAAnDAQAACcQBAAAJxQEAAAnGAQAACccBAAAJyAEAAAnJAQAACcoBAAAJywEAAAnMAQAACc0BAAAJzgEAAAoHLQAAAAABAAAAgAAAAAQKSW5rUG9pbnRWMQIAAAAJzwEAAAnQAQAACdEBAAAJ0gEAAAnTAQAACdQBAAAJ1QEAAAnWAQAACdcBAAAJ2AEAAAnZAQAACdoBAAAJ2wEAAAncAQAACd0BAAAJ3gEAAAnfAQAACeABAAAJ4QEAAAniAQAACeMBAAAJ5AEAAAnlAQAACeYBAAAJ5wEAAAnoAQAACekBAAAJ6gEAAAnrAQAACewBAAAJ7QEAAAnuAQAACe8BAAAJ8AEAAAnxAQAACfIBAAAJ8wEAAAn0AQAACfUBAAAJ9gEAAAn3AQAACfgBAAAJ+QEAAAn6AQAACfsBAAAJ/AEAAAn9AQAACf4BAAAJ/wEAAAkAAgAACQECAAAJAgIAAAkDAgAACQQCAAAJBQIAAAkGAgAACQcCAAAJCAIAAAkJAgAACQoCAAAJCwIAAAkMAgAACQ0CAAAJDgIAAAkPAgAACRACAAAJEQIAAA09BS4AAAAKSW5rUG9pbnRWMQQAAAABWAFZDlByZXNzdXJlRmFjdG9yCVRpbWVTdGFtcAAAAAAGBgsQAgAAANgwxI6Hxd0/cPrzkF2R3z8AAAA/AAAAAAAAAAABLwAAAC4AAADYMMSOh8XdP3D685Bdkd8/AAAAPxAAAAAAAAAAATAAAAAuAAAA2DDEjofF3T9w+vOQXZHfPwAAAD8QAAAAAAAAAAExAAAALgAAANgwxI6Hxd0/cPrzkF2R3z8AAAA/HwAAAAAAAAABMgAAAC4AAAD4s+P0bjPdPxjkw9TT1t0/AAAAPx8AAAAAAAAAATMAAAAuAAAACDXuFrwC3T8w2+PvzyXdPwAAAD8/AAAAAAAAAAE0AAAALgAAAIhtbEw1ttw/eNQ7BA2h3D8AAAA/PwAAAAAAAAABNQAAAC4AAABQyjB4mHfcP2h73mRLV9w/AAAAPz8AAAAAAAAAATYAAAAuAAAA0AKvrREr3D9cIoHFiQ3cPwAAAD9eAAAAAAAAAAE3AAAALgAAADApCuiV19s/FMfrLIeX2z8AAAA/XgAAAAAAAAABOAAAAC4AAABAKx8sMHbbP6wb2dnGiNs/AAAAP20AAAAAAAAAATkAAAAuAAAAOBsRddUN2z/Ma1aUhCHbPwAAAD9tAAAAAAAAAAE6AAAALgAAAOjmvMeQl9o/lGkem0P12j8AAAA/fQAAAAAAAAABOwAAAC4AAABIDRgCFUTaPxhlrqjBnNo/AAAAP30AAAAAAAAAATwAAAAuAAAAoDNzPJnw2T/cYnavgHDaPwAAAD+NAAAAAAAAAAE9AAAALgAAAEh+FG0Hq9k/DAxRCQBT2j8AAAA/jQAAAAAAAAABPgAAAC4AAACgpG+ni1fZP6BgPrY/RNo/AAAAP6wAAAAAAAAAAT8AAAAuAAAAaAE00+4Y2T84tStjfzXaPwAAAD+sAAAAAAAAAAFAAAAALgAAABBM1QNd09g/1AkZEL8m2j8AAAA/vAAAAAAAAAABQQAAAC4AAAD4urwqtZvYP4AQwfuBq9o/AAAAP7wAAAAAAAAAAUIAAAAuAAAAUOEXZTlI2D9owENBxBLbPwAAAD/bAAAAAAAAAAFDAAAALgAAALgHc5+99Nc/3MSzM0Zr2z8AAAA/2wAAAAAAAAABRAAAAC4AAAAQLs7ZQaHXPyQgScxI4ds/AAAAP9sAAAAAAAAAAUUAAAAuAAAAmGZMD7tU1z+YJLm+yjncPwAAAD/6AAAAAAAAAAFGAAAALgAAAPCMp0k/Adc/4H9OV82v3D8AAAA/+gAAAAAAAAABRwAAAC4AAACQ10h6rbvWP1yEvklPCN0/AAAAP/oAAAAAAAAAAUgAAAAuAAAAOCLqqht21j+k31PiUX7dPwAAAD8KAQAAAAAAAAFJAAAALgAAAAB/rtZ+N9Y/KD0hdJUg3j8AAAA/CgEAAAAAAAABSgAAAC4AAABYpQkRA+TVP2yYtgyYlt4/AAAAPykBAAAAAAAAAUsAAAAuAAAAaCYUM1Cz1T+MSnFLGyrfPwAAAD8pAQAAAAAAAAFMAAAALgAAAJi5QVCSidU/fFNRMB/b3z8AAAA/KQEAAAAAAAABTQAAAC4AAAAIcbVjvm3VPzKumIoRRuA/AAAAPzkBAAAAAAAAAU4AAAAuAAAAOATjgABE1T+ssgh9k57gPwAAAD85AQAAAAAAAAFPAAAALgAAAEiF7aJNE9U/imKLwtUF4T8AAAA/WAEAAAAAAAABUAAAAC4AAACYKj67hPDUP7S8hN63ZeE/AAAAP1gBAAAAAAAAAVEAAAAuAAAAyL1r2MbG1D+YbAck+szhPwAAAD9YAQAAAAAAAAFSAAAALgAAANA+dvoTltQ/LHITk5w74j8AAAA/dwEAAAAAAAABUwAAAC4AAAAA0qMXVmzUP+B4u35fwOI/AAAAP3cBAAAAAAAAAVQAAAAuAAAA6ECLPq401D8m1FAXYjbjPwAAAD93AQAAAAAAAAFVAAAALgAAANCvcmUG/dM/Mi2utiOA4z8AAAA/hQEAAAAAAAABVgAAAC4AAAC4HlqMXsXTP8gyuiXG7uM/AAAAP4UBAAAAAAAAAVcAAAAuAAAAEMSqpJWi0z9cOMaUaF3kPwAAAD+kAQAAAAAAAAFYAAAALgAAAIB7HrjBhtM/8D3SAwvM5D8AAAA/pAEAAAAAAAABWQAAAC4AAADQIG/Q+GPTP4ZD3nKtOuU/AAAAP7QBAAAAAAAAAVoAAAAuAAAAUNji4yRI0z9SSyLbkNXlPwAAAD+0AQAAAAAAAAFbAAAALgAAAAC0nO06OtM/nqa3c5NL5j8AAAA/0wEAAAAAAAABXAAAAC4AAAAAtJztOjrTP5pX1jX2yOY/AAAAP9MBAAAAAAAAAV0AAAAuAAAAKMa/6C9B0z/msmvO+D7nPwAAAD/TAQAAAAAAAAFeAAAALgAAAGjqBd8ZT9M/WrfbwHqX5z8AAAA/8gEAAAAAAAABXwAAAC4AAABo6gXfGU/TP9K7S7P87+c/AAAAP/IBAAAAAAAAAWAAAAAuAAAA0CBv0Phj0z96aZb//SroPwAAAD/yAQAAAAAAAAFhAAAALgAAAIB7HrjBhtM/Ohh9yB986D8AAAA/AgIAAAAAAAABYgAAAC4AAAAQxKqklaLTP2JyduQB3Og/AAAAPwICAAAAAAAAAWMAAAAuAAAAAEOggkjT0z9GIvkpREPpPwAAAD8hAgAAAAAAAAFkAAAALgAAAGD4/lHaGNQ/bnzyRSaj6T8AAAA/IQIAAAAAAAABZQAAAC4AAACgmzomd1fUPwKC/rTIEeo/AAAAPyECAAAAAAAAAWYAAAAuAAAA8FCZ9Qid1D/KMOV96mLqPwAAAD8xAgAAAAAAAAFnAAAALgAAAFAG+MSa4tQ/0olCHays6j8AAAA/MQIAAAAAAAABaAAAAC4AAACIqTOZNyHVP5Y4KebN/eo/AAAAP1ACAAAAAAAAAWkAAAAuAAAA6F6SaMlm1T/uO/1bL0DrPwAAAD9QAgAAAAAAAAFqAAAALgAAAEAU8TdbrNU//pRa+/CJ6z8AAAA/UAIAAAAAAAABawAAAC4AAABYpQkRA+TVPzqXkvQxtus/AAAAP28CAAAAAAAAAWwAAAAuAAAAAH+u1n431j9i8YsQFBbsPwAAAD9vAgAAAAAAAAFtAAAALgAAAAiPvI3Zn9Y/ckrpr9Vf7D8AAAA/bwIAAAAAAAABbgAAAC4AAABYwxA7HhbXPxb4M/zWmuw/AAAAP44CAAAAAAAAAW8AAAAuAAAAqPdk6GKM1z+6pX5I2NXsPwAAAD+OAgAAAAAAAAFwAAAALgAAAJD1T6TI7dc/qv0/a3kJ7T8AAAA/jgIAAAAAAAABcQAAAC4AAAB48zpgLk/YPzKq7jpaLu0/AAAAP54CAAAAAAAAAXIAAAAuAAAAON8CIZ+p2D9Oq4q3ekTtPwAAAD+eAgAAAAAAAAFzAAAALgAAAIgTV87jH9k/aqwmNJta7T8AAAA/vQIAAAAAAAABdAAAAC4AAABwEUKKSYHZP4qtwrC7cO0/AAAAP70CAAAAAAAAAXUAAAAuAAAA6Fe5MoP+2T+qrl4t3IbtPwAAAD+9AgAAAAAAAAF2AAAALgAAADiMDeDHdNo/egWE01yk7T8AAAA/3AIAAAAAAAABdwAAAC4AAABorj6SF+TaP3oFhNNcpO0/AAAAP9wCAAAAAAAAAXgAAAAuAAAAUKwpTn1F2z9OXKl53cHtPwAAAD/cAgAAAAAAAAF5AAAALgAAABiY8Q7un9s/mgYgUH267T8AAAA/7AIAAAAAAAABegAAAC4AAAC4cZbUafPbP+awliYds+0/AAAAP+wCAAAAAAAAAXsAAAAuAAAAeF1eldpN3D96BYTTXKTtPwAAAD8LAwAAAAAAAAF8AAAALgAAAIhtbEw1ttw/qq5eLdyG7T8AAAA/CwMAAAAAAAABfQAAAC4AAACY/oQl3e3cP4qtwrC7cO0/AAAAPxsDAAAAAAAAAX4AAAAuAAAAYOpM5k1I3T8CARTh2kvtPwAAAD8bAwAAAAAAAAF/AAAALgAAAKCNiLrqht0/xv7b55kf7T8AAAA/KwMAAAAAAAABgAAAAC4AAABw+lqdqLDdP9amGsX46+w/AAAAPysDAAAAAAAAAYEAAAAuAAAAiItzdlDo3T9ioqrSdpPsPwAAAD9KAwAAAAAAAAGCAAAALgAAAFj4RVkOEt4/NkixtpQz7D8AAAA/SgMAAAAAAAABgwAAAC4AAAAAU/VA1zTePwrut5qy0+s/AAAAP0oDAAAAAAAAAYQAAAAuAAAAkJuBLatQ3j/ik75+0HPrPwAAAD9pAwAAAAAAAAGFAAAALgAAAED2MBV0c94/4uKfvG326j8AAAA/aQMAAAAAAAABhgAAAC4AAADwUOD8PJbeP5qHCiRrgOo/AAAAP2kDAAAAAAAAAYcAAAAuAAAAmKuP5AW53j+a1uthCAPqPwAAAD+IAwAAAAAAAAGIAAAALgAAACj0G9HZ1N4/JtJ7b4aq6T8AAAA/iAMAAAAAAAABiQAAAC4AAACIKoXCuOneP2YjlaZkWek/AAAAP4gDAAAAAAAAAYoAAAAuAAAAGHMRr4wF3z82yZuKgvnoPwAAAD+nAwAAAAAAAAGLAAAALgAAAICpeqBrGt8/khtRPoG+6D8AAAA/pwMAAAAAAAABjAAAAC4AAADIzcCWVSjfPzoYfcgffOg/AAAAP8YDAAAAAAAAAY0AAAAuAAAAcChwfh5L3z+WajJ8HkHoPwAAAD/GAwAAAAAAAAGOAAAALgAAAJg6k3kTUt8/0rtLs/zv5z8AAAA/xgMAAAAAAAABjwAAAC4AAADYXtlv/V/fP3q4dz2brec/AAAAP+UDAAAAAAAAAZAAAAAuAAAAKIMfZudt3z9uXxqe2WPnPwAAAD/lAwAAAAAAAAGRAAAALgAAAJC5iFfGgt8/Yga9/hca5z8AAAA/5QMAAAAAAAABkgAAAC4AAACQuYhXxoLfP7ZYcrIW3+Y/AAAAPwUEAAAAAAAAAZMAAAAuAAAAcKdlXNF73z+O/niWNH/mPwAAAD8FBAAAAAAAAAGUAAAALgAAAHCnZVzRe98/ZqR/elIf5j8AAAA/BQQAAAAAAAABlQAAAC4AAACQuYhXxoLfP1JLItuQ1eU/AAAAPyQEAAAAAAAAAZYAAAAuAAAAsMurUruJ3z/eRrLoDn3lPwAAAD8kBAAAAAAAAAGXAAAALgAAANDdzk2wkN8/SkGmeWwO5T8AAAA/JAQAAAAAAAABmAAAAC4AAACQuYhXxoLfPxznrF2KruQ/AAAAP0MEAAAAAAAAAZkAAAAuAAAASJVCYdx03z+4intIZyLkPwAAAD9DBAAAAAAAAAGaAAAALgAAAEiVQmHcdN8/bi/mr2Ss4z8AAAA/QwQAAAAAAAABmwAAAC4AAACYOpN5E1LfP45/Y2oiReM/AAAAP1MEAAAAAAAAAZwAAAAuAAAAMAQqiDQ93z+wz+Ak4N3iPwAAAD9TBAAAAAAAAAGdAAAALgAAAFiXV6V2E98/NstwMl6F4j8AAAA/cgQAAAAAAAABngAAAC4AAAAI4vjV5M3eP+5v25lbD+I/AAAAP3IEAAAAAAAAAZ8AAAAuAAAAoCyaBlOI3j86aTOumIrhPwAAAD9yBAAAAAAAAAGgAAAALgAAAOBA0kXiLd4/1gwCmXX+4D8AAAA/kQQAAAAAAAABoQAAAC4AAABgeVB7W+HdP9Zb49YSgeA/AAAAP5EEAAAAAAAAAaIAAAAuAAAACMTxq8mb3T/4q2CR0BngPwAAAD+RBAAAAAAAAAGjAAAALgAAAEDYKetYQd0/YKGW8ZtH3z8AAAA/oQQAAAAAAAABpAAAAC4AAAAQtvg4CdLcPyg9IXSVIN4/AAAAP6EEAAAAAAAAAaUAAAAuAAAACKbqga5p3D/QiC480WDdPwAAAD/ABAAAAAAAAAGmAAAALgAAALhxltRp89s/HIKGUA7c3D8AAAA/wAQAAAAAAAABpwAAAC4AAAAgGfwwO2/bP+B/TlfNr9w/AAAAP9AEAAAAAAAAAagAAAAuAAAAIBn8MDtv2z/gf05Xza/cPwAAAD/QBAAAAAAAAAGpAAAALgAAACAZ/DA7b9s/4H9OV82v3D8AAAA/0AQAAAAAAAABqgAAAC4AAAAgGfwwO2/bP+B/TlfNr9w/AAAAP98EAAAAAAAAAasAAAAuAAAAYB3fsTuz0D+Ua/NCH4HUPwAAAD8AAAAAAAAAAAGsAAAALgAAAGAd37E7s9A/lGvzQh+B1D8AAAA/EAAAAAAAAAABrQAAAC4AAACA+oWHDMXPPwhwYzWh2dQ/AAAAPxAAAAAAAAAAAa4AAAAuAAAA0ADFU9ugzj90G3aIYejUPwAAAD8vAAAAAAAAAAGvAAAALgAAAMDgqOUl0M0/vHYLIWRe1T8AAAA/LwAAAAAAAAABsAAAAC4AAABgnEaBhvHMP5gmjmamxdU/AAAAPy8AAAAAAAAAAbEAAAAuAAAAkKBwCbsuzD9MLTZSaUrWPwAAAD9OAAAAAAAAAAGyAAAALgAAAICAVJsFXss/mIjL6mvA1j8AAAA/TgAAAAAAAAABswAAAC4AAACghH4jOpvKP+w8viIwgNc/AAAAP04AAAAAAAAAAbQAAAAuAAAAQD4HewAeyj9wmou0cyLYPwAAAD9uAAAAAAAAAAG1AAAALgAAAFBAHL+avMk/yE5+7Dfi2D8AAAA/bgAAAAAAAAABtgAAAC4AAACwZnf5HmnJP7hXXtE7k9k/AAAAP24AAAAAAAAAAbcAAAAuAAAAgERGR8/5yD8MDFEJAFPaPwAAAD99AAAAAAAAAAG4AAAALgAAAJBGW4tpmMg/lGkem0P12j8AAAA/fQAAAAAAAAABuQAAAC4AAAAA/s6elXzIPyQgScxI4ds/AAAAP5wAAAAAAAAAAboAAAAuAAAAoLdX9lv/xz/gf05Xza/cPwAAAD+cAAAAAAAAAAG7AAAALgAAAMBKhROe1cc/pN9T4lF+3T8AAAA/nAAAAAAAAAABvAAAAC4AAADw3bIw4KvHP+w66XpU9N0/AAAAP7wAAAAAAAAAAb0AAAAuAAAAcJUmRAyQxz9smLYMmJbePwAAAD+8AAAAAAAAAAG+AAAALgAAABDgx3R6Ssc/+PWDnts43z8AAAA/vAAAAAAAAAABvwAAAC4AAADAu4F+kDzHP3xTUTAf298/AAAAP9sAAAAAAAAAAcAAAAAuAAAAcJc7iKYuxz9iV3PkkCjgPwAAAD/bAAAAAAAAAAHBAAAALgAAAEBz9ZG8IMc/6AMitHFN4D8AAAA/2wAAAAAAAAABwgAAAC4AAAAAT6+b0hLHP7haR1ryauA/AAAAP+sAAAAAAAAAAcMAAAAuAAAAAE+vm9ISxz/0XH9TM5fgPwAAAD/rAAAAAAAAAAHEAAAALgAAAABPr5vSEsc/9Fx/UzOX4D8AAAA/CgEAAAAAAAABxQAAAC4AAADAKmml6ATHP/Rcf1Mzl+A/AAAAPwoBAAAAAAAAAcYAAAAuAAAA4L2Wwirbxj+ssgh9k57gPwAAAD8ZAQAAAAAAAAHHAAAALgAAAOC9lsIq28Y/rLIIfZOe4D8AAAA/GQEAAAAAAAAByAAAAC4AAADgvZbCKtvGP6yyCH2TnuA/AAAAPykBAAAAAAAAAckAAAAuAAAA4L2Wwirbxj+ssgh9k57gPwAAAD8pAQAAAAAAAAHKAAAALgAAAOC9lsIq28Y/rLIIfZOe4D8AAAA/KQEAAAAAAAABywAAAC4AAADgvZbCKtvGP6yyCH2TnuA/AAAAPykBAAAAAAAAAcwAAAAuAAAA4L2Wwirbxj+ssgh9k57gPwAAAD9IAQAAAAAAAAHNAAAALgAAADhA8dQ2qNc/KJ9e+Fob3z8AAAA/AAAAAAAAAAABzgAAAC4AAAA4QPHUNqjXPyifXvhaG98/AAAAPx8AAAAAAAAAAc8AAAAuAAAAOEDx1Dao1z8on174WhvfPwAAAD8fAAAAAAAAAAHQAAAALgAAADhA8dQ2qNc/KJ9e+Fob3z8AAAA/HwAAAAAAAAAB0QAAAC4AAAA4QPHUNqjXPyifXvhaG98/AAAAPy8AAAAAAAAAAdIAAAAuAAAAOEDx1Dao1z8on174WhvfPwAAAD8vAAAAAAAAAAHTAAAALgAAAJhmTA+7VNc/BDIJllBD3T8AAAA/TgAAAAAAAAAB1AAAAC4AAAAoMOMd3D/XPxApKbFMktw/AAAAP04AAAAAAAAAAdUAAAAuAAAAwPl5LP0q1z9QySMmyMPbPwAAAD9eAAAAAAAAAAHWAAAALgAAADix7T8pD9c/CG6OjcVN2z8AAAA/XgAAAAAAAAAB1wAAAC4AAACIVj5YYOzWP4AQwfuBq9o/AAAAP20AAAAAAAAAAdgAAAAuAAAAsOlrdaLC1j+UB+EWfvrZPwAAAD9tAAAAAAAAAAHZAAAALgAAAAiPvI3Zn9Y/cPzIODkd2T8AAAA/jQAAAAAAAAAB2gAAAC4AAAAYEMevJm/WP6icw620Ttg/AAAAP40AAAAAAAAAAdsAAAAuAAAA2GyL24kw1j+IkavPb3HXPwAAAD+NAAAAAAAAAAHcAAAALgAAAKDJTwft8dU/mIjL6mvA1j8AAAA/nAAAAAAAAAAB3QAAAC4AAACwSlopOsHVP+CBI/+oO9Y/AAAAP5wAAAAAAAAAAd4AAAAuAAAASJX7Wah71T/UKMZf5/HVPwAAAD+8AAAAAAAAAAHfAAAALgAAAPjfnIoWNtU/YCRWbWWZ1T8AAAA/vAAAAAAAAAAB4AAAAC4AAAC4PGG2effUPyQiHnQkbdU/AAAAP8sAAAAAAAAAAeEAAAAuAAAAGGO88P2j1D9Icpsu4gXVPwAAAD/LAAAAAAAAAAHiAAAALgAAADBl0TSYQtQ/dBt2iGHo1D8AAAA/2wAAAAAAAAAB4wAAAC4AAAAAQ6CCSNPTPwhwYzWh2dQ/AAAAP9sAAAAAAAAAAeQAAAAuAAAA0CBv0Phj0z/AFM6cnmPUPwAAAD/6AAAAAAAAAAHlAAAALgAAAACkjjbg0dI/3GRLV1z80z8AAAA/+gAAAAAAAAAB5gAAAC4AAADYAmim3THSPwwOJrHb3tM/AAAAPwoBAAAAAAAAAecAAAAuAAAASCvYJPx80T8MDiax297TPwAAAD8KAQAAAAAAAAHoAAAALgAAAHiu94rj6tA/sLtw/dwZ1D8AAAA/GQEAAAAAAAAB6QAAAC4AAADgVV3ntGbQPyzA4O9ectQ/AAAAPxkBAAAAAAAAAeoAAAAuAAAAwB7MffbSzz9Icpsu4gXVPwAAAD8pAQAAAAAAAAHrAAAALgAAAIDcfl3xks4/mCaOZqbF1T8AAAA/KQEAAAAAAAAB7AAAAC4AAADAUaVQGDfNP9SKA+Ss7NY/AAAAP0gBAAAAAAAAAe0AAAAuAAAAwFGlUBg3zT/UigPkrOzWPwAAAD9IAQAAAAAAAAHuAAAALgAAAMBRpVAYN80/1IoD5Kzs1j8AAAA/SAEAAAAAAAAB7wAAAC4AAADAUaVQGDfNP9SKA+Ss7NY/AAAAP1gBAAAAAAAAAfAAAAAuAAAAiBNXzuMf2T8sXM7DvevZPwAAAD8AAAAAAAAAAAHxAAAALgAAAIgTV87jH9k/LFzOw73r2T8AAAA/EAAAAAAAAAAB8gAAAC4AAACIE1fO4x/ZPyxczsO969k/AAAAPxAAAAAAAAAAAfMAAAAuAAAAiBNXzuMf2T8sXM7DvevZPwAAAD8QAAAAAAAAAAH0AAAALgAAAGhyMD7hf9g/IANxJPyh2T8AAAA/LwAAAAAAAAAB9QAAAC4AAADYGZaasvvXP2Sja5l309g/AAAAPy8AAAAAAAAAAfYAAAAuAAAAQMH79oN31z/YRZ4HNDHYPwAAAD8vAAAAAAAAAAH3AAAALgAAAKhoYVNV89Y/VOjQdfCO1z8AAAA/PwAAAAAAAAAB+AAAAC4AAADQ64C5PGHWP8QxpkTrotY/AAAAP04AAAAAAAAAAfkAAAAuAAAAaCYUM1Cz1T+YJo5mpsXVPwAAAD9OAAAAAAAAAAH6AAAALgAAAIipM5k3IdU/0G0rPGCt1D8AAAA/XgAAAAAAAAAB+wAAAC4AAACgmzomd1fUP9AL7reastM/AAAAP14AAAAAAAAAAfwAAAAuAAAAyJ9krquU0z8UrOgsFuTSPwAAAD99AAAAAAAAAAH9AAAALgAAAACkjjbg0dI/KKMISBIz0j8AAAA/fQAAAAAAAAAB/gAAAC4AAACY3iGw8yPSP9hHc68PvdE/AAAAP30AAAAAAAAAAf8AAAAuAAAA4PRuMx1o0T/ElbhwjCnRPwAAAD+cAAAAAAAAAAEAAQAALgAAADgLvLZGrNA/QDjr3kiH0D8AAAA/nAAAAAAAAAABAQEAAC4AAACA+oWHDMXPPwA2s+UHW9A/AAAAP5wAAAAAAAAAAQIBAAAuAAAAoN6ToYsxzj/IM3vsxi7QPwAAAD+8AAAAAAAAAAEDAQAALgAAAICeW8UgkMw/YIhomQYg0D8AAAA/vAAAAAAAAAABBAEAAC4AAADQpq/ViQrLP4gxQ/OFAtA/AAAAP7wAAAAAAAAAAQUBAAAuAAAAwPeP0sagyT9otTuaCsrPPwAAAD/LAAAAAAAAAAEGAQAALgAAAJC1QrLBYMg/wAfxTQmPzz8AAAA/ywAAAAAAAAABBwEAAC4AAAAAT6+b0hLHP8AH8U0Jj88/AAAAP+oAAAAAAAAAAQgBAAAuAAAA8J+PmA+pxT/4sMuniHHPPwAAAD/qAAAAAAAAAAEJAQAALgAAABAVtos2TcQ/OAxhQIvnzz8AAAA/6gAAAAAAAAABCgEAAC4AAAAQ965hGxvDP8gze+zGLtA/AAAAPwoBAAAAAAAAAQsBAAAuAAAAAEiPXlixwT+ciqCSR0zQPwAAAD8KAQAAAAAAAAEMAQAALgAAAMAFQj5TccA/EI8Qhcmk0D8AAAA/CgEAAAAAAAABDQEAAC4AAADghuk7nGK+P8SVuHCMKdE/AAAAPykBAAAAAAAAAQ4BAAAuAAAAQHE2Iuqquz9E84UC0MvRPwAAAD8pAQAAAAAAAAEPAQAALgAAAODsm+HfKrk/zFBTlBNu0j8AAAA/KQEAAAAAAAABEAEAAC4AAACgijJTJRq3P0RVw4aVxtI/AAAAPzkBAAAAAAAAAREBAAAuAAAAICjJxGoJtT/0W2tyWEvTPwAAAD85AQAAAAAAAAESAQAALgAAAGB900nc3LI/oGITXhvQ0z8AAAA/WAEAAAAAAAABEwEAAC4AAACAY/an9eewP9BtKzxgrdQ/AAAAP1gBAAAAAAAAARQBAAAuAAAAQCRL5cUdrj+MzTDH5HvVPwAAAD9nAQAAAAAAAAEVAQAALgAAAECk2izw2qo/eNYQrOgs1j8AAAA/ZwEAAAAAAAABFgEAAC4AAADAI2p0GpinP7Q6hinvU9c/AAAAP3cBAAAAAAAAARcBAAAuAAAAgMUqbpTEpD8USNYAdV3YPwAAAD93AQAAAAAAAAEYAQAALgAAAID4A0G2KKI/2Kfbi/kr2T8AAAA/lgEAAAAAAAABGQEAAC4AAACAEljDEDuePwCz82k+Cdo/AAAAP5YBAAAAAAAAARoBAAAuAAAAgJo7G6RymT8AFTHuAwTbPwAAAD+WAQAAAAAAAAEbAQAALgAAAIBEUCWHGZU/vHQ2eYjS2z8AAAA/tgEAAAAAAAABHAEAAC4AAACAdyn4qH2SPxApKbFMktw/AAAAP7YBAAAAAAAAAR0BAAAuAAAAAAAaoHhqiz9s3RvpEFLdPwAAAD+2AQAAAAAAAAEeAQAALgAAAABlzEW8MoY/VOb7zRQD3j8AAAA/xQEAAAAAAAABHwEAAC4AAAAAhhyHYByAP3zxE6xZ4N4/AAAAP8UBAAAAAAAAASABAAAuAAAAAOwm68VDeT/aqsQUsAPgPwAAAD/kAQAAAAAAAAEhAQAALgAAAABQ2ZAJDHQ/uFpHWvJq4D8AAAA/5AEAAAAAAAABIgEAAC4AAAAA2p1ZSMl1P8izpPmztOA/AAAAP+QBAAAAAAAAASMBAAAuAAAAAMYUyMpOcj8it3hvFffgPwAAAD8EAgAAAAAAAAEkAQAALgAAAADGFMjKTnI/erpM5XY54T8AAAA/BAIAAAAAAAABJQEAAC4AAAAAUNmQCQx0P04Rcov3VuE/AAAAPwQCAAAAAAAAASYBAAAuAAAAANqdWUjJdT9OEXKL91bhPwAAAD8EAgAAAAAAAAEnAQAALgAAAADanVlIyXU/ThFyi/dW4T8AAAA/LwIAAAAAAAABKAEAAC4AAAAA2p1ZSMl1P04Rcov3VuE/AAAAPy8CAAAAAAAAASkBAAAuAAAAANqdWUjJdT9OEXKL91bhPwAAAD8vAgAAAAAAAAEqAQAALgAAACQTGCgQzO4/mIb2QpA03T8AAAA/AAAAAAAAAAABKwEAAC4AAAAkExgoEMzuP5iG9kKQNN0/AAAAPw8AAAAAAAAAASwBAAAuAAAAgDlzYpR47j+w1nP9Tc3cPwAAAD8PAAAAAAAAAAEtAQAALgAAAHwx7AZnRO4/mCS5vso53D8AAAA/LwAAAAAAAAABLgEAAC4AAAAI8/u5WvvtPwhujo3FTds/AAAAPy8AAAAAAAAAAS8BAAAuAAAA1E/A5b287T+AEMH7gavaPwAAAD8vAAAAAAAAAAEwAQAALgAAAMxHOYqQiO0/lAfhFn762T8AAAA/PgAAAAAAAAABMQEAAC4AAAC4tiCx6FDtP3xVJtj6Ztk/AAAAPz4AAAAAAAAAATIBAAAuAAAA1MC8ULAj7T+QTEbz9rXYPwAAAD9eAAAAAAAAAAEzAQAALgAAAMy4NfWC7+w/qJzDrbRO2D8AAAA/XgAAAAAAAAABNAEAAC4AAACUFfog5rDsP5DqCG8xu9c/AAAAP14AAAAAAAAAATUBAAAuAAAAXHK+TEly7D+IkavPb3HXPwAAAD99AAAAAAAAAAE2AQAALgAAADBYFPYmN+w/SI9z1i5F1z8AAAA/fQAAAAAAAAABNwEAAC4AAAAwUI2a+QLsP4iRq89vcdc/AAAAP30AAAAAAAAAATgBAAAuAAAAnP95Uviy6z/Ak+PIsJ3XPwAAAD+cAAAAAAAAAAE5AQAALgAAADxKG4Nmbes/0OxAaHLn1z8AAAA/nAAAAAAAAAABOgEAAC4AAAAIp9+uyS7rPwjveGGzE9g/AAAAP5wAAAAAAAAAATsBAAAuAAAAECjq0Bb+6j+onMOttE7YPwAAAD+sAAAAAAAAAAE8AQAALgAAAPiW0fduxuo//PdYRrfE2D8AAAA/rAAAAAAAAAABPQEAAC4AAADUfCehTIvqPxCqE4U6WNk/AAAAP8sAAAAAAAAAAT4BAAAuAAAAiFBaTzVJ6j+UB+EWfvrZPwAAAD/LAAAAAAAAAAE/AQAALgAAADgkjf0dB+o/6LvTTkK62j8AAAA/2wAAAAAAAAABQAEAAC4AAAAUCuOm+8vpP9zEszNGa9s/AAAAP9sAAAAAAAAAAUEBAAAuAAAAAHnKzVOU6T9cIoHFiQ3cPwAAAD/qAAAAAAAAAAFCAQAALgAAANReIHcxWek/iC2Zo87q3D8AAAA/6gAAAAAAAAABQwEAAC4AAADUVpkbBCXpP0yNni5Tud0/AAAAPwgBAAAAAAAAAUQBAAAuAAAA3NejPVH06D+omu4F2cLePwAAAD8IAQAAAAAAAAFFAQAALgAAAAxr0VqTyug/UKp21p/43z8AAAA/CAEAAAAAAAABRgEAAC4AAAA4/v531aDoP26w0INScuA/AAAAPygBAAAAAAAAAUcBAAAuAAAArLVyiwGF6D9QYFPJlNngPwAAAD8oAQAAAAAAAAFIAQAALgAAAABbw6M4Yug/ThFyi/dW4T8AAAA/KAEAAAAAAAABSQEAAC4AAAAs7vDAejjoP5hsByT6zOE/AAAAPzcBAAAAAAAAAUoBAAAuAAAAhJNB2bEV6D+SHSbmXEriPwAAAD83AQAAAAAAAAFLAQAALgAAAATURmpY/ec/RiTO0R/P4j8AAAA/VwEAAAAAAAABTAEAAC4AAACwJm/28+vnPybUUBdiNuM/AAAAP1cBAAAAAAAAAU0BAAAuAAAAbAIpAAre5z/ogjfgg4fjPwAAAD9XAQAAAAAAAAFOAQAALgAAACTe4gkg0Oc/Yoen0gXg4z8AAAA/ZgEAAAAAAAABTwEAAC4AAAAAzL8OK8nnP/KMs0GoTuQ/AAAAP2YBAAAAAAAAAVABAAAuAAAA0DALlru+5z9Y6eRWy9rkPwAAAD+FAQAAAAAAAAFRAQAALgAAALyneRhBu+c/DvCMQo5f5T8AAAA/hQEAAAAAAAABUgEAAC4AAADguZwTNsLnP/r4bCeSEOY/AAAAP5UBAAAAAAAAAVMBAAAuAAAAJN7iCSDQ5z8yrMPiNbrmPwAAAD+VAQAAAAAAAAFUAQAALgAAAHiLun2E4ec/1got8Zly5z8AAAA/pQEAAAAAAAABVQEAAC4AAADkwSNvY/bnPy6/HyleMug/AAAAP6UBAAAAAAAAAVYBAAAuAAAAkBzTViwZ6D+CcxJhIvLoPwAAAD/EAQAAAAAAAAFXAQAALgAAACzu8MB6OOg/qn4qP2fP6T8AAAA/xAEAAAAAAAABWAEAAC4AAADw0TEmvl7oP27eL8rrneo/AAAAP8QBAAAAAAAAAVkBAAAuAAAA0MeVhvaL6D/uO/1bL0DrPwAAAD/jAQAAAAAAAAFaAQAALgAAAJSr1us5sug/3kTdQDPx6z8AAAA/4wEAAAAAAAABWwEAAC4AAABQjxdRfdjoP971+wKWbuw/AAAAP+MBAAAAAAAAAVwBAAAuAAAAWJeerKoM6T/G/tvnmR/tPwAAAD8CAgAAAAAAAAFdAQAALgAAAFyfJQjYQOk/yq/6qfyc7T8AAAA/AgIAAAAAAAABXgEAAC4AAACUQmHcdH/pP1q1BhmfC+4/AAAAPwICAAAAAAAAAV8BAAAuAAAAvFwLM5e66T9mDmS4YFXuPwAAAD8SAgAAAAAAAAFgAQAALgAAAOR2tYm59ek/DryuBGKQ7j8AAAA/EgIAAAAAAAABYQEAAC4AAAAQkV/g2zDqP4bAHvfj6O4/AAAAPzECAAAAAAAAAWIBAAAuAAAAOKsJN/5r6j8qbmlD5SPvPwAAAD8xAgAAAAAAAAFjAQAALgAAANiErvx5v+o/yhu0j+Ze7z8AAAA/QQIAAAAAAAABZAEAAC4AAABIw55JhgjrPwYe7Igni+8/AAAAP0ECAAAAAAAAAWUBAAAuAAAAgGbaHSNH6z9uyf7b55nvPwAAAD9RAgAAAAAAAAFmAQAALgAAAJj38vbKfus/2nQRL6io7z8AAAA/UQIAAAAAAAABZwEAAC4AAADwrFHGXMTrP9p0ES+oqO8/AAAAP3ACAAAAAAAAAWgBAAAuAAAAYOtBE2kN7D8qH4gFSKHvPwAAAD9wAgAAAAAAAAFpAQAALgAAAADF5tjkYOw/nnLZNWd87z8AAAA/cAIAAAAAAAABagEAAC4AAADIsK6ZVbvsP/rEjullQe8/AAAAP48CAAAAAAAAAWsBAAAuAAAAWAHC4VYL7T92GOAZhRzvPwAAAD+PAgAAAAAAAAFsAQAALgAAAOhR1SlYW+0/NhaoIETw7j8AAAA/jwIAAAAAAAABbQEAAC4AAACIK3rv067tPy69SoGCpu4/AAAAP58CAAAAAAAAAW4BAAAuAAAAHHyNN9X+7T9mDmS4YFXuPwAAAD+fAgAAAAAAAAFvAQAALgAAAIy6fYThR+4/0ghYSb7m7T8AAAA/vgIAAAAAAAABcAEAAC4AAADU5krW+InuP7pWnQo7U+0/AAAAP74CAAAAAAAAAXEBAAAuAAAA2O7RMSa+7j9y+wdyON3sPwAAAD++AgAAAAAAAAFyAQAALgAAAOD2WI1T8u4/ckrpr9Vf7D8AAAA/zgIAAAAAAAABcwEAAC4AAADo/t/ogCbvP3KZyu1y4us/AAAAP84CAAAAAAAAAXQBAAAuAAAAuGuyyz5Q7z/uO/1bL0DrPwAAAD/tAgAAAAAAAAF1AQAALgAAAJhhFix3fe8/it/LRgy06j8AAAA/7QIAAAAAAAABdgEAAC4AAAAQIRGb0JXvP4ourYSpNuo/AAAAP/wCAAAAAAAAAXcBAAAuAAAAfFd6jK+q7z+qfio/Z8/pPwAAAD/8AgAAAAAAAAF4AQAALgAAAOSN432Ov+8/Fnke0MRg6T8AAAA/GwMAAAAAAAABeQEAAC4AAAAssil0eM3vP84diTfC6ug/AAAAPxsDAAAAAAAAAXoBAAAuAAAAcNZvamLb7z+ya874PlfoPwAAAD86AwAAAAAAAAF7AQAALgAAAHDWb2pi2+8/lrkTurvD5z8AAAA/OgMAAAAAAAABfAEAAC4AAABMxExvbdTvPxJcRih4Iec/AAAAPzoDAAAAAAAAAX0BAAAuAAAAGCmY9v3J7z+O/niWNH/mPwAAAD9aAwAAAAAAAAF+AQAALgAAAJxpnYekse8/cky+V7Hr5T8AAAA/WgMAAAAAAAABfwEAAC4AAAA0MzSWxZzvP6JEeu/NUOU/AAAAP1oDAAAAAAAAAYABAAAuAAAAvHM5J2yE7z8A5hDhaZjkPwAAAD95AwAAAAAAAAGBAQAALgAAAFQ90DWNb+8/+NuUf0XR4z8AAAA/eQMAAAAAAAABggEAAC4AAADsBmdErlrvP6AnokeBEeM/AAAAP3kDAAAAAAAAAYMBAAAuAAAAQKy3XOU37z+wHsJifWDiPwAAAD+IAwAAAAAAAAGEAQAALgAAAMTsvO2LH+8/LsH00Dm+4T8AAAA/iAMAAAAAAAABhQEAAC4AAAA4pDABuAPvP4pii8LVBeE/AAAAP6gDAAAAAAAAAYYBAAAuAAAAeMDvm3Td7j8WrfwN8S/gPwAAAD+oAwAAAAAAAAGHAQAALgAAAJjKizs8sO4/bJi2DJiW3j8AAAA/twMAAAAAAAABiAEAAC4AAADU5krW+InuP2zdG+kQUt0/AAAAP7cDAAAAAAAAAYkBAAAuAAAAGAMKcbVj7j880gMLzHTcPwAAAD/HAwAAAAAAAAGKAQAALgAAADANphB9Nu4/kMtbHwnw2z8AAAA/xwMAAAAAAAABiwEAAC4AAAD8aWo84PftP5DLWx8J8Ns/AAAAP+YDAAAAAAAAAYwBAAAuAAAAzEc5ipCI7T+kfRZejIPcPwAAAD/mAwAAAAAAAAGNAQAALgAAAMxHOYqQiO0/pH0WXoyD3D8AAAA/5gMAAAAAAAABjgEAAC4AAADMRzmKkIjtP6R9Fl6Mg9w/AAAAP+YDAAAAAAAAAY8BAAAuAAAAzEc5ipCI7T+kfRZejIPcPwAAAD8FBAAAAAAAAAGQAQAALgAAAGSCzAOk2uw/9HZucsn+2z8AAAA/AAAAAAAAAAABkQEAAC4AAACEjGija63sP6z+ADJ6Sdk/AAAAPx8AAAAAAAAAAZIBAAAuAAAAhIxoo2ut7D+s/gAyeknZPwAAAD8fAAAAAAAAAAGTAQAALgAAAIwNc8W4fOw/kOoIbzG71z8AAAA/HwAAAAAAAAABlAEAAC4AAADQKTJgdVbsPxAr/lgoHtY/AAAAPy8AAAAAAAAAAZUBAAAuAAAA3Ko8gsIl7D88GT6PILzUPwAAAD8/AAAAAAAAAAGWAQAALgAAAOQrR6QP9es/lAm2vlmG0z8AAAA/PwAAAAAAAAABlwEAAC4AAAAUv3TBUcvrP8xQU5QTbtI/AAAAP14AAAAAAAAAAZgBAAAuAAAAIEB/456a6z84mihjDoLRPwAAAD9eAAAAAAAAAAGZAQAALgAAAOicQw8CXOs/QDjr3kiH0D8AAAA/XgAAAAAAAAABmgEAAC4AAAD0HU4xTyvrPyhapgEIVM8/AAAAP2wAAAAAAAAAAZsBAAAuAAAAqPGA3zfp6j+Yo3vQAmjOPwAAAD9sAAAAAAAAAAGcAQAALgAAAGxORQubquo/wJG7BvsFzT8AAAA/jAAAAAAAAAABnQEAAC4AAADg/THDmVrqP4gtRon03ss/AAAAP4wAAAAAAAAAAZ4BAAAuAAAATK0ee5gK6j8w0rDw8WjLPwAAAD+bAAAAAAAAAAGfAQAALgAAAKzTebUct+k/ICD2sW7Vyj8AAAA/mwAAAAAAAAABoAEAAC4AAADo57H0q1zpPzAXFs1qJMo/AAAAP6sAAAAAAAAAAaEBAAAuAAAASA4NLzAJ6T/ou4A0aK7JPwAAAD+rAAAAAAAAAAGiAQAALgAAAGyZs/BEq+g/0AnG9eQayT8AAAA/ygAAAAAAAAABowEAAC4AAACIm8g030noPyhce6nj38g/AAAAP8oAAAAAAAAAAaQBAAAuAAAAGF3Y59IA6D94txBC5lXJPwAAAD/KAAAAAAAAAAGlAQAALgAAAJiVVh1MtOc/QA426GZzyT8AAAA/2gAAAAAAAAABpgEAAC4AAAD0u7FX0GDnPwhuO3PrQco/AAAAP9oAAAAAAAAAAacBAAAuAAAAiH3BCsQX5z94cqtlbZrKPwAAAD/5AAAAAAAAAAGoAQAALgAAAGBjF7Sh3OY/uNYg43PByz8AAAA/+QAAAAAAAAABqQEAAC4AAAA4SW1df6HmP6DfAMh3csw/AAAAPwkBAAAAAAAAAaoBAAAuAAAANEHmAVJt5j9gPwZT/EDNPwAAAD8JAQAAAAAAAAGrAQAALgAAACw5X6YkOeY/GJ8L3oAPzj8AAAA/GAEAAAAAAAABrAEAAC4AAAA4umnIcQjmP/iwy6eIcc8/AAAAPxgBAAAAAAAAAa0BAAAuAAAAJClR78nQ5T+ciqCSR0zQPwAAAD84AQAAAAAAAAGuAQAALgAAADCqWxEXoOU/iJOAd0v90D8AAAA/OAEAAAAAAAABrwEAAC4AAABMtPew3nLlP5xFO7bOkNE/AAAAPzgBAAAAAAAAAbABAAAuAAAAkNC2S5tM5T9QTOOhkRXSPwAAAD9XAQAAAAAAAAGxAQAALgAAAKjaUutiH+U/2KmwM9W30j8AAAA/VwEAAAAAAAABsgEAAC4AAADs9hGGH/nkP/Rba3JYS9M/AAAAP1cBAAAAAAAAAbMBAAAuAAAAYK6FmUvd5D9IEF6qHAvUPwAAAD92AQAAAAAAAAG0AQAALgAAALBT1rGCuuQ/CHBjNaHZ1D8AAAA/dgEAAAAAAAABtQEAAC4AAAAA+SbKuZfkP8zPaMAlqNU/AAAAP3YBAAAAAAAAAbYBAAAuAAAAdLCa3eV75D9MLTZSaUrWPwAAAD+GAQAAAAAAAAG3AQAALgAAANjefHOXXOQ/1IoD5Kzs1j8AAAA/hgEAAAAAAAABuAEAAC4AAAA8DV8JST3kPwjveGGzE9g/AAAAP6UBAAAAAAAAAbkBAAAuAAAAgCkepAUX5D/Yp9uL+SvZPwAAAD+lAQAAAAAAAAG6AQAALgAAAOBXADq39+M/ALPzaT4J2j8AAAA/pQEAAAAAAAABuwEAAC4AAABEhuLPaNjjPwAVMe4DBNs/AAAAP8QBAAAAAAAAAbwBAAAuAAAAzMbnYA/A4z8kIEnMSOHbPwAAAD/EAQAAAAAAAAG9AQAALgAAAGSQfm8wq+M/eNQ7BA2h3D8AAAA/xAEAAAAAAAABvgEAAC4AAADo0IMA15LjPwQyCZZQQ90/AAAAP9QBAAAAAAAAAb8BAAAuAAAAsDXPh2eI4z+Ej9YnlOXdPwAAAD/UAQAAAAAAAAHAAQAALgAAAHyaGg/4feM/3EPJX1il3j8AAAA/8wEAAAAAAAABwQEAAC4AAABM/2WWiHPjP1BIOVLa/d4/AAAAP/MBAAAAAAAAAcIBAAAuAAAAGGSxHRlp4z+co87q3HPfPwAAAD8DAgAAAAAAAAHDAQAALgAAAPBRjiIkYuM/UKp21p/43z8AAAA/AwIAAAAAAAABxAEAAC4AAADwUY4iJGLjP35YD2GxPuA/AAAAPxICAAAAAAAAAcUBAAAuAAAA0D9rJy9b4z+ssgh9k57gPwAAAD8SAgAAAAAAAAHGAQAALgAAAKwtSCw6VOM/9A2eFZYU4T8AAAA/MgIAAAAAAAABxwEAAC4AAAB4kpOzyknjP9K9IFvYe+E/AAAAPzICAAAAAAAAAcgBAAAuAAAAaAkCNlBG4z/kFn76mcXhPwAAAD8yAgAAAAAAAAHJAQAALgAAAGgJAjZQRuM/PBpScPsH4j8AAAA/UQIAAAAAAAABygEAAC4AAABYgHC41ULjP3Ycimk8NOI/AAAAP1ECAAAAAAAAAcsBAAAuAAAA/NKYRHEx4z9Ic68PvVHiPwAAAD9RAgAAAAAAAAHMAQAALgAAAPzSmERxMeM/SHOvD71R4j8AAAA/YAIAAAAAAAABzQEAAC4AAAD80phEcTHjP0hzrw+9UeI/AAAAP2ACAAAAAAAAAc4BAAAuAAAA/NKYRHEx4z9Ic68PvVHiPwAAAD9gAgAAAAAAAAHPAQAALgAAAMj7HH//u+o/8D5AsDEAwD8AAAA/AAAAAAAAAAAB0AEAAC4AAADI+xx//7vqP/A+QLAxAMA/AAAAPxAAAAAAAAAAAdEBAAAuAAAAJCJ4uYNo6j+Ao9WbTlC8PwAAAD8QAAAAAAAAAAHSAQAALgAAAIRI0/MHFeo/QFP1jysXtj8AAAA/IAAAAAAAAAAB0wEAAC4AAACIwVa6J7DpPzDL/34VLLI/AAAAPyAAAAAAAAAAAdQBAAAuAAAACPrU76Bj6T9gPT8NBG6tPwAAAD8/AAAAAAAAAAHVAQAALgAAAHSpwaefE+k/YKxpF+rRqD8AAAA/PwAAAAAAAAAB1gEAAC4AAADUzxziI8DoP8B2KbrSq6Q/AAAAPz8AAAAAAAAAAdcBAAAuAAAAWAibF51z6D8AX1ImZ0eePwAAAD9PAAAAAAAAAAHYAQAALgAAAKClZNSmHOg/wPPRazj7lT8AAAA/TwAAAAAAAAAB2QEAAC4AAAAQVVGMpcznP4CjTQAJhok/AAAAP24AAAAAAAAAAdoBAAAuAAAAhAQ+RKR85z8AyaI79NWFPwAAAD9uAAAAAAAAAAHbAQAALgAAAPCzKvyiLOc/gOpNJygOjz8AAAA/bgAAAAAAAAAB3AEAAC4AAADImYClgPHmPwDJojv01YU/AAAAP40AAAAAAAAAAd0BAAAuAAAAbOQh1u6r5j+ANvid/q2HPwAAAD+NAAAAAAAAAAHeAQAALgAAADRB5gFSbeY/ABGjYhNeiz8AAAA/jQAAAAAAAAAB3wEAAC4AAACg8NK5UB3mP4CjTQAJhok/AAAAP6wAAAAAAAAAAeABAAAuAAAAEKC/cU/N5T/AYvx1Hl+RPwAAAD+sAAAAAAAAAAHhAQAALgAAAIRPrClOfeU/AGEnzkLTlz8AAAA/rAAAAAAAAAAB4gEAAC4AAADw/pjhTC3lP0A70pJXg5s/AAAAP7wAAAAAAAAAAeMBAAAuAAAAkEk6Ervn5D9AO9KSV4ObPwAAAD+8AAAAAAAAAAHkAQAALgAAAFym/j0eqeQ/QKgn9WFbnT8AAAA/2wAAAAAAAAAB5QEAAC4AAADY3nxzl1zkP+DlU8S4D6A/AAAAP9sAAAAAAAAAAeYBAAAuAAAASI5pK5YM5D/ACdRXyNOiPwAAAD/bAAAAAAAAAAHnAQAALgAAAKS0xGUaueM/ID8Utd/5pj8AAAA/+gAAAAAAAAAB6AEAAC4AAAAYZLEdGWnjP4AZv3n0qao/AAAAP/oAAAAAAAAAAekBAAAuAAAAmJwvU5Ic4z+AsF/QCRmwPwAAAD/6AAAAAAAAAAHqAQAALgAAAFz583713eI/gCaVFxiisj8AAAA/GgEAAAAAAAAB6wEAAC4AAAAUzSYt3pviP0BBNcYjtbQ/AAAAPxoBAAAAAAAAAewBAAAuAAAAyKBZ28ZZ4j+gG+CKOGW4PwAAAD8aAQAAAAAAAAHtAQAALgAAAGzr+gs1FOI/EOTKhUWzuj8AAAA/OQEAAAAAAAAB7gEAAC4AAAAgvy26HdLhPxBaAM1TPL0/AAAAPzkBAAAAAAAAAe8BAAAuAAAA+KSDY/uW4T/gdKB7X0+/PwAAAD85AQAAAAAAAAHwAQAALgAAAJzvJJRpUeE/gPVq4TbswD8AAAA/SQEAAAAAAAAB8QEAAC4AAAAssTRHXQjhP4CwBQW+MMI/AAAAP0kBAAAAAAAAAfIBAAAuAAAACJeK8DrN4D+Qa6AoRXXDPwAAAD9oAQAAAAAAAAHzAQAALgAAAACPA5UNmeA/ICLLWUphxD8AAAA/aAEAAAAAAAAB9AEAAC4AAAAIEA63WmjgPyjdZX3RpcU/AAAAP3cBAAAAAAAAAfUBAAAuAAAAPKM71Jw+4D9485U5W2DHPwAAAD93AQAAAAAAAAH2AQAALgAAADSbtHhvCuA/QFObxN8uyD8AAAA/hwEAAAAAAAAB9wEAAC4AAABAFDg/j6XfP+i7gDRorsk/AAAAP4cBAAAAAAAAAfgBAAAuAAAAcChwfh5L3z+ILUaJ9N7LPwAAAD+mAQAAAAAAAAH5AQAALgAAALA8qL2t8N4/wJG7BvsFzT8AAAA/pgEAAAAAAAAB+gEAAC4AAADwUOD8PJbePxifC96AD84/AAAAP6YBAAAAAAAAAfsBAAAuAAAAkJuBLatQ3j8oWqYBCFTPPwAAAD/GAQAAAAAAAAH8AQAALgAAAAjU/2IkBN4/nIqgkkdM0D8AAAA/xgEAAAAAAAAB/QEAAC4AAADYMMSOh8XdP7Q8W9HK39A/AAAAP8YBAAAAAAAAAf4BAAAuAAAAoI2IuuqG3T8M8U0Jj5/RPwAAAD/lAQAAAAAAAAH/AQAALgAAAIj8b+FCT90/UEzjoZEV0j8AAAA/5QEAAAAAAAABAAIAAC4AAACQfXoDkB7dP0RVw4aVxtI/AAAAP+UBAAAAAAAAAQECAAAuAAAAKEcRErEJ3T/IspAY2WjTPwAAAD/0AQAAAAAAAAECAgAALgAAAMiRskIfxNw/GGeDUJ0o1D8AAAA/9AEAAAAAAAABAwIAAC4AAAC4AJppd4zcP7AdroGiFNU/AAAAPxQCAAAAAAAAAQQCAAAuAAAAwIGki8Rb3D8E0qC5ZtTVPwAAAD8UAgAAAAAAAAEFAgAALgAAAPAU0qgGMtw/BDTePSzP1j8AAAA/FAIAAAAAAAABBgIAAC4AAADYg7nPXvrbPxzmmHyvYtc/AAAAPzMCAAAAAAAAAQcCAAAuAAAA6ATE8avJ2z+49SBNdpjYPwAAAD8zAgAAAAAAAAEIAgAALgAAABiY8Q7un9s/5AA5K7t12T8AAAA/MwIAAAAAAAABCQIAAC4AAABoPUInJX3bP0gOiQJBf9o/AAAAP1ICAAAAAAAAAQoCAAAuAAAAcL5MSXJM2z9IcMaGBnrbPwAAAD9SAgAAAAAAAAELAgAALgAAAACI41eTN9s/aHveZEtX3D8AAAA/UgIAAAAAAAABDAIAAC4AAACAP1drvxvbP8Qv0ZwPF90/AAAAP2ICAAAAAAAAAQ0CAAAuAAAA8PbKfuv/2j8Y5MPU09bdPwAAAD9iAgAAAAAAAAEOAgAALgAAALDShIgB8to/YD9ZbdZM3j8AAAA/gQIAAAAAAAABDwIAAC4AAACw0oSIAfLaP2A/WW3WTN4/AAAAP4ECAAAAAAAAARACAAAuAAAAsNKEiAHy2j9gP1lt1kzePwAAAD+BAgAAAAAAAAERAgAALgAAALDShIgB8to/YD9ZbdZM3j8AAAA/gQIAAAAAAAA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10781|recordLength=310845|start=0|end=310781|audioFormat={00001610-0000-0010-8000-00AA00389B71}|audioRate=44100|muted=false|volume=0.8|fadeIn=0|fadeOut=0|videoFormat={34363248-0000-0010-8000-00AA00389B71}|videoRate=15|videoWidth=256|videoHeight=25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IEAAACEAAAABwMAAAAAAQAAAAAB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CTYAAAAJNwAAAAk4AAAACTkAAAAJOgAAAAk7AAAACTwAAAAJPQAAAAk+AAAACT8AAAAJQAAAAAlBAAAACUIAAAAJQwAAAAlEAAAACUUAAAAJRgAAAAlHAAAACUgAAAAJSQAAAAlKAAAACUsAAAAJTAAAAAlNAAAACU4AAAAJTwAAAAlQAAAACVEAAAAJUgAAAAlTAAAACVQAAAAJVQAAAAlWAAAACVcAAAAJWAAAAAlZAAAACVoAAAAJWwAAAAlcAAAACV0AAAAJXgAAAAlfAAAACWAAAAAJYQAAAAliAAAACWMAAAAJZAAAAAllAAAACWYAAAAJZwAAAAloAAAACWkAAAAJagAAAAlrAAAACWwAAAAJbQAAAAluAAAACW8AAAAJcAAAAAlxAAAACXIAAAAJcwAAAAl0AAAACXUAAAAJdgAAAAl3AAAACXgAAAAJeQAAAAl6AAAACXsAAAAJfAAAAAl9AAAACX4AAAAJfwAAAAmAAAAACYEAAAAJggAAAAmDAAAACYQAAAANfwUEAAAAC1BlblN0cm9rZVYxBAAAAApBdHRyaWJ1dGVzBVRyYWNlCVN0YXJ0VGltZQRUeXBlBAQABA9QZW5BdHRyaWJ1dGVzVjECAAAACklua1RyYWNlVjECAAAAEAxBY3Rpb25UeXBlVjECAAAAAgAAAAmFAAAACYYAAAAaHgAAAAAAAAV5////DEFjdGlvblR5cGVWMQEAAAAHdmFsdWVfXwAIAgAAAAAAAAABBQAAAAQAAAAJiAAAAAmJAAAAqSAAAAAAAAABdv///3n///8AAAAAAQYAAAAEAAAACYsAAAAJjAAAAOQjAAAAAAAAAXP///95////AAAAAAEHAAAABAAAAAmOAAAACY8AAACxJgAAAAAAAAFw////ef///wAAAAABCAAAAAQAAAAJkQAAAAmSAAAAoikAAAAAAAABbf///3n///8AAAAAAQkAAAAEAAAACZQAAAAJlQAAAKYtAAAAAAAAAWr///95////AAAAAAEKAAAABAAAAAmXAAAACZgAAABVlwAAAAAAAAFn////ef///wAAAAABCwAAAAQAAAAJmgAAAAmbAAAATKQAAAAAAAABZP///3n///8AAAAAAQwAAAAEAAAACZ0AAAAJngAAAFimAAAAAAAAAWH///95////AAAAAAENAAAABAAAAAmgAAAACaEAAADfpwAAAAAAAAFe////ef///wAAAAABDgAAAAQAAAAJowAAAAmkAAAAY6oAAAAAAAABW////3n///8AAAAAAQ8AAAAEAAAACaYAAAAJpwAAAFesAAAAAAAAAVj///95////AAAAAAEQAAAABAAAAAmpAAAACaoAAAAKrwAAAAAAAAFV////ef///wAAAAABEQAAAAQAAAAJrAAAAAmtAAAAgLAAAAAAAAABUv///3n///8AAAAAARIAAAAEAAAACa8AAAAJsAAAAPO0AAAAAAAAAU////95////AAAAAAETAAAABAAAAAmyAAAACbMAAABfuQAAAAAAAAFM////ef///wAAAAABFAAAAAQAAAAJtQAAAAm2AAAA6roAAAAAAAABSf///3n///8AAAAAARUAAAAEAAAACbgAAAAJuQAAACO8AAAAAAAAAUb///95////AAAAAAEWAAAABAAAAAm7AAAACbwAAAD2vQAAAAAAAAFD////ef///wAAAAABFwAAAAQAAAAJvgAAAAm/AAAAN8AAAAAAAAABQP///3n///8AAAAAARgAAAAEAAAACcEAAAAJwgAAANvBAAAAAAAAAT3///95////AAAAAAEZAAAABAAAAAnEAAAACcUAAACvwwAAAAAAAAE6////ef///wAAAAABGgAAAAQAAAAJxwAAAAnIAAAAT80AAAAAAAABN////3n///8AAAAAARsAAAAEAAAACcoAAAAJywAAAKjQAAAAAAAAATT///95////AAAAAAEcAAAABAAAAAnNAAAACc4AAABS0gAAAAAAAAEx////ef///wAAAAABHQAAAAQAAAAJ0AAAAAnRAAAAqdMAAAAAAAABLv///3n///8AAAAAAR4AAAAEAAAACdMAAAAJ1AAAAF7VAAAAAAAAASv///95////AAAAAAEfAAAABAAAAAnWAAAACdcAAACW1gAAAAAAAAEo////ef///wAAAAABIAAAAAQAAAAJ2QAAAAnaAAAAKtgAAAAAAAABJf///3n///8AAAAAASEAAAAEAAAACdwAAAAJ3QAAAGPZAAAAAAAAASL///95////AAAAAAEiAAAABAAAAAnfAAAACeAAAAA+3AAAAAAAAAEf////ef///wAAAAABIwAAAAQAAAAJ4gAAAAnjAAAAHd8AAAAAAAABHP///3n///8AAAAAASQAAAAEAAAACeUAAAAJ5gAAAE7gAAAAAAAAARn///95////AAAAAAElAAAABAAAAAnoAAAACekAAACW4QAAAAAAAAEW////ef///wAAAAABJgAAAAQAAAAJ6wAAAAnsAAAAv+IAAAAAAAABE////3n///8AAAAAAScAAAAEAAAACe4AAAAJ7wAAADbkAAAAAAAAARD///95////AAAAAAEoAAAABAAAAAnxAAAACfIAAADR5gAAAAAAAAEN////ef///wAAAAABKQAAAAQAAAAJ9AAAAAn1AAAA/ewAAAAAAAABCv///3n///8AAAAAASoAAAAEAAAACfcAAAAJ+AAAAEjwAAAAAAAAAQf///95////AAAAAAErAAAABAAAAAn6AAAACfsAAACB8QAAAAAAAAEE////ef///wAAAAABLAAAAAQAAAAJ/QAAAAn+AAAArPIAAAAAAAABAf///3n///8AAAAAAS0AAAAEAAAACQABAAAJAQEAALbzAAAAAAAAAf7+//95////AAAAAAEuAAAABAAAAAkDAQAACQQBAAAc9QAAAAAAAAH7/v//ef///wAAAAABLwAAAAQAAAAJBgEAAAkHAQAAnPcAAAAAAAAB+P7//3n///8AAAAAATAAAAAEAAAACQkBAAAJCgEAAHr6AAAAAAAAAfX+//95////AAAAAAExAAAABAAAAAkMAQAACQ0BAAD+/AAAAAAAAAHy/v//ef///wAAAAABMgAAAAQAAAAJDwEAAAkQAQAANv4AAAAAAAAB7/7//3n///8AAAAAATMAAAAEAAAACRIBAAAJEwEAAI3/AAAAAAAAAez+//95////AAAAAAE0AAAABAAAAAkVAQAACRYBAAB4AAEAAAAAAAHp/v//ef///wAAAAABNQAAAAQAAAAJGAEAAAkZAQAAzQEBAAAAAAAB5v7//3n///8AAAAAATYAAAAEAAAACRsBAAAJHAEAAPkDAQAAAAAAAeP+//95////AAAAAAE3AAAABAAAAAkeAQAACR8BAACrMQEAAAAAAAHg/v//ef///wAAAAABOAAAAAQAAAAJIQEAAAkiAQAAfDUBAAAAAAAB3f7//3n///8AAAAAATkAAAAEAAAACSQBAAAJJQEAAK03AQAAAAAAAdr+//95////AAAAAAE6AAAABAAAAAknAQAACSgBAABnOQEAAAAAAAHX/v//ef///wAAAAABOwAAAAQAAAAJKgEAAAkrAQAAcDoBAAAAAAAB1P7//3n///8AAAAAATwAAAAEAAAACS0BAAAJLgEAANc7AQAAAAAAAdH+//95////AAAAAAE9AAAABAAAAAkwAQAACTEBAABrPQEAAAAAAAHO/v//ef///wAAAAABPgAAAAQAAAAJMwEAAAk0AQAA3D8BAAAAAAABy/7//3n///8AAAAAAT8AAAAEAAAACTYBAAAJNwEAAJJDAQAAAAAAAcj+//95////AAAAAAFAAAAABAAAAAk5AQAACToBAAAOSQEAAAAAAAHF/v//ef///wAAAAABQQAAAAQAAAAJPAEAAAk9AQAANkoBAAAAAAABwv7//3n///8AAAAAAUIAAAAEAAAACT8BAAAJQAEAAKtLAQAAAAAAAb/+//95////AAAAAAFDAAAABAAAAAlCAQAACUMBAABwTQEAAAAAAAG8/v//ef///wAAAAABRAAAAAQAAAAJRQEAAAlGAQAAyE4BAAAAAAABuf7//3n///8AAAAAAUUAAAAEAAAACUgBAAAJSQEAADxRAQAAAAAAAbb+//95////AAAAAAFGAAAABAAAAAlLAQAACUwBAAD8VQEAAAAAAAGz/v//ef///wAAAAABRwAAAAQAAAAJTgEAAAlPAQAAElgBAAAAAAABsP7//3n///8AAAAAAUgAAAAEAAAACVEBAAAJUgEAAGNaAQAAAAAAAa3+//95////AAAAAAFJAAAABAAAAAlUAQAACVUBAAC7WwEAAAAAAAGq/v//ef///wAAAAABSgAAAAQAAAAJVwEAAAlYAQAA6FwBAAAAAAABp/7//3n///8AAAAAAUsAAAAEAAAACVoBAAAJWwEAAG1eAQAAAAAAAaT+//95////AAAAAAFMAAAABAAAAAldAQAACV4BAACHXwEAAAAAAAGh/v//ef///wAAAAABTQAAAAQAAAAJYAEAAAlhAQAAmmEBAAAAAAABnv7//3n///8AAAAAAU4AAAAEAAAACWMBAAAJZAEAAJxjAQAAAAAAAZv+//95////AAAAAAFPAAAABAAAAAlmAQAACWcBAAAgZgEAAAAAAAGY/v//ef///wAAAAABUAAAAAQAAAAJaQEAAAlqAQAAQmcBAAAAAAABlf7//3n///8AAAAAAVEAAAAEAAAACWwBAAAJbQEAAGpoAQAAAAAAAZL+//95////AAAAAAFSAAAABAAAAAlvAQAACXABAACyaQEAAAAAAAGP/v//ef///wAAAAABUwAAAAQAAAAJcgEAAAlzAQAA+WoBAAAAAAABjP7//3n///8AAAAAAVQAAAAEAAAACXUBAAAJdgEAAKNsAQAAAAAAAYn+//95////AAAAAAFVAAAABAAAAAl4AQAACXkBAACscQEAAAAAAAGG/v//ef///wAAAAABVgAAAAQAAAAJewEAAAl8AQAAbHYBAAAAAAABg/7//3n///8AAAAAAVcAAAAEAAAACX4BAAAJfwEAAHp3AQAAAAAAAYD+//95////AAAAAAFYAAAABAAAAAmBAQAACYIBAAAPeQEAAAAAAAF9/v//ef///wAAAAABWQAAAAQAAAAJhAEAAAmFAQAAIXsBAAAAAAABev7//3n///8AAAAAAVoAAAAEAAAACYcBAAAJiAEAAJh8AQAAAAAAAXf+//95////AAAAAAFbAAAABAAAAAmKAQAACYsBAACVfgEAAAAAAAF0/v//ef///wAAAAABXAAAAAQAAAAJjQEAAAmOAQAAxIEBAAAAAAABcf7//3n///8AAAAAAV0AAAAEAAAACZABAAAJkQEAAGOEAQAAAAAAAW7+//95////AAAAAAFeAAAABAAAAAmTAQAACZQBAABxhQEAAAAAAAFr/v//ef///wAAAAABXwAAAAQAAAAJlgEAAAmXAQAAqoYBAAAAAAABaP7//3n///8AAAAAAWAAAAAEAAAACZkBAAAJmgEAAB+IAQAAAAAAAWX+//95////AAAAAAFhAAAABAAAAAmcAQAACZ0BAABRigEAAAAAAAFi/v//ef///wAAAAABYgAAAAQAAAAJnwEAAAmgAQAAqIsBAAAAAAABX/7//3n///8AAAAAAWMAAAAEAAAACaIBAAAJowEAADShAQAAAAAAAVz+//95////AAAAAAFkAAAABAAAAAmlAQAACaYBAADWugEAAAAAAAFZ/v//ef///wAAAAABZQAAAAQAAAAJqAEAAAmpAQAAurwBAAAAAAABVv7//3n///8AAAAAAWYAAAAEAAAACasBAAAJrAEAAEXKAQAAAAAAAVP+//95////AAAAAAFnAAAABAAAAAmuAQAACa8BAAAJzAEAAAAAAAFQ/v//ef///wAAAAABaAAAAAQAAAAJsQEAAAmyAQAARM4BAAAAAAABTf7//3n///8AAAAAAWkAAAAEAAAACbQBAAAJtQEAANrPAQAAAAAAAUr+//95////AAAAAAFqAAAABAAAAAm3AQAACbgBAAA70gEAAAAAAAFH/v//ef///wAAAAABawAAAAQAAAAJugEAAAm7AQAA99QBAAAAAAABRP7//3n///8AAAAAAWwAAAAEAAAACb0BAAAJvgEAAIrXAQAAAAAAAUH+//95////AAAAAAFtAAAABAAAAAnAAQAACcEBAADD2AEAAAAAAAE+/v//ef///wAAAAABbgAAAAQAAAAJwwEAAAnEAQAAC9oBAAAAAAABO/7//3n///8AAAAAAW8AAAAEAAAACcYBAAAJxwEAAK/bAQAAAAAAATj+//95////AAAAAAFwAAAABAAAAAnJAQAACcoBAAA23QEAAAAAAAE1/v//ef///wAAAAABcQAAAAQAAAAJzAEAAAnNAQAA+94BAAAAAAABMv7//3n///8AAAAAAXIAAAAEAAAACc8BAAAJ0AEAAE4aAgAAAAAAAS/+//95////AAAAAAFzAAAABAAAAAnSAQAACdMBAADvHgIAAAAAAAEs/v//ef///wAAAAABdAAAAAQAAAAJ1QEAAAnWAQAAdyICAAAAAAABKf7//3n///8AAAAAAXUAAAAEAAAACdgBAAAJ2QEAALAlAgAAAAAAASb+//95////AAAAAAF2AAAABAAAAAnbAQAACdwBAADMKAIAAAAAAAEj/v//ef///wAAAAABdwAAAAQAAAAJ3gEAAAnfAQAAbCsCAAAAAAABIP7//3n///8AAAAAAXgAAAAEAAAACeEBAAAJ4gEAAIsuAgAAAAAAAR3+//95////AAAAAAF5AAAABAAAAAnkAQAACeUBAACQjgIAAAAAAAEa/v//ef///wAAAAABegAAAAQAAAAJ5wEAAAnoAQAAQ5kCAAAAAAABF/7//3n///8AAAAAAXsAAAAEAAAACeoBAAAJ6wEAAAKjAgAAAAAAART+//95////AAAAAAF8AAAABAAAAAntAQAACe4BAADDvgIAAAAAAAER/v//ef///wAAAAABfQAAAAQAAAAJ8AEAAAnxAQAAWOECAAAAAAABDv7//3n///8AAAAAAX4AAAAEAAAACfMBAAAJ9AEAAD7tAgAAAAAAAQv+//95////AAAAAAF/AAAABAAAAAn2AQAACfcBAAAi+gIAAAAAAAEI/v//ef///wAAAAABgAAAAAQAAAAJ+QEAAAn6AQAAGzEEAAAAAAABBf7//3n///8AAAAAAYEAAAAEAAAACfwBAAAJ/QEAAFlBBAAAAAAAAQL+//95////AAAAAAGCAAAABAAAAAn/AQAACQACAAAJYQQAAAAAAAH//f//ef///wAAAAABgwAAAAQAAAAJAgIAAAkDAgAAxYAEAAAAAAAB/P3//3n///8AAAAAAYQAAAAEAAAACQUCAAAJBgIAADCGBAAAAAAAAfn9//95////AAAAAAWFAAAAD1BlbkF0dHJpYnV0ZXNWMQoAAAAHX2NvbG9yQQdfY29sb3JSB19jb2xvckcHX2NvbG9yQgpGaXRUb0N1cnZlBkhlaWdodA5JZ25vcmVQcmVzc3VyZQ1Jc0hpZ2hsaWdodGVyBVNoYXBlBVdpZHRoAAAAAAAAAAAEAAICAgIBBgEBDEJydXNoU2hhcGVWMQIAAAAGAgAAAP8AAAAAAAAAAAAACEAAAAX4/f//DEJydXNoU2hhcGVWMQEAAAAHdmFsdWVfXwAIAgAAAAEAAAAAAAAAAAAIQAWGAAAACklua1RyYWNlVjEDAAAADUxpc3RgMStfaXRlbXMMTGlzdGAxK19zaXplD0xpc3RgMStfdmVyc2lvbgQAABhTaGFyZWQuSW5raW5nLklua1BvaW50W10CAAAACAgCAAAACQkCAAAIAAAACAAAAAGIAAAAhQAAAP8AAAAAAAAAAAAACEAAAAH2/f//+P3//wEAAAAAAAAAAAAIQAGJAAAAhgAAAAkLAgAAMwAAADMAAAABiwAAAIUAAAD/AAAAAAAAAAAAAAhAAAAB9P3///j9//8BAAAAAAAAAAAACEABjAAAAIYAAAAJDQIAABEAAAARAAAAAY4AAACFAAAA/wAAAAAAAAAAAAAIQAAAAfL9///4/f//AQAAAAAAAAAAAAhAAY8AAACGAAAACQ8CAAAkAAAAJAAAAAGRAAAAhQAAAP8AAAAAAAAAAAAACEAAAAHw/f//+P3//wEAAAAAAAAAAAAIQAGSAAAAhgAAAAkRAgAAQgAAAEIAAAABlAAAAIUAAAD/AAAAAAAAAAAAAAhAAAAB7v3///j9//8BAAAAAAAAAAAACEABlQAAAIYAAAAJEwIAACQAAAAkAAAAAZcAAACFAAAA/wAAAAAAAAAAAAAIQAAAAez9///4/f//AQAAAAAAAAAAAAhAAZgAAACGAAAACRUCAAA9AAAAPQAAAAGaAAAAhQAAAP8AAAAAAAAAAAAACEAAAAHq/f//+P3//wEAAAAAAAAAAAAIQAGbAAAAhgAAAAkXAgAADQAAAA0AAAABnQAAAIUAAAD/AAAAAAAAAAAAAAhAAAAB6P3///j9//8BAAAAAAAAAAAACEABngAAAIYAAAAJGQIAAAoAAAAKAAAAAaAAAACFAAAA/wAAAAAAAAAAAAAIQAAAAeb9///4/f//AQAAAAAAAAAAAAhAAaEAAACGAAAACRsCAAAJAAAACQAAAAGjAAAAhQAAAP8AAAAAAAAAAAAACEAAAAHk/f//+P3//wEAAAAAAAAAAAAIQAGkAAAAhgAAAAkdAgAADwAAAA8AAAABpgAAAIUAAAD/AAAAAAAAAAAAAAhAAAAB4v3///j9//8BAAAAAAAAAAAACEABpwAAAIYAAAAJHwIAAC8AAAAvAAAAAakAAACFAAAA/wAAAAAAAAAAAAAIQAAAAeD9///4/f//AQAAAAAAAAAAAAhAAaoAAACGAAAACSECAAAUAAAAFAAAAAGsAAAAhQAAAP8AAAAAAAAAAAAACEAAAAHe/f//+P3//wEAAAAAAAAAAAAIQAGtAAAAhgAAAAkjAgAAEwAAABMAAAABrwAAAIUAAAD/AAAAAAAAAAAAAAhAAAAB3P3///j9//8BAAAAAAAAAAAACEABsAAAAIYAAAAJJQIAAEIAAABCAAAAAbIAAACFAAAA/wAAAAAAAAAAAAAIQAAAAdr9///4/f//AQAAAAAAAAAAAAhAAbMAAACGAAAACScCAAAXAAAAFwAAAAG1AAAAhQAAAP8AAAAAAAAAAAAACEAAAAHY/f//+P3//wEAAAAAAAAAAAAIQAG2AAAAhgAAAAkpAgAADwAAAA8AAAABuAAAAIUAAAD/AAAAAAAAAAAAAAhAAAAB1v3///j9//8BAAAAAAAAAAAACEABuQAAAIYAAAAJKwIAAA4AAAAOAAAAAbsAAACFAAAA/wAAAAAAAAAAAAAIQAAAAdT9///4/f//AQAAAAAAAAAAAAhAAbwAAACGAAAACS0CAAAaAAAAGgAAAAG+AAAAhQAAAP8AAAAAAAAAAAAACEAAAAHS/f//+P3//wEAAAAAAAAAAAAIQAG/AAAAhgAAAAkvAgAAGgAAABoAAAABwQAAAIUAAAD/AAAAAAAAAAAAAAhAAAAB0P3///j9//8BAAAAAAAAAAAACEABwgAAAIYAAAAJMQIAABUAAAAVAAAAAcQAAACFAAAA/wAAAAAAAAAAAAAIQAAAAc79///4/f//AQAAAAAAAAAAAAhAAcUAAACGAAAACTMCAAATAAAAEwAAAAHHAAAAhQAAAP8AAAAAAAAAAAAACEAAAAHM/f//+P3//wEAAAAAAAAAAAAIQAHIAAAAhgAAAAk1AgAAIgAAACIAAAABygAAAIUAAAD/AAAAAAAAAAAAAAhAAAAByv3///j9//8BAAAAAAAAAAAACEABywAAAIYAAAAJNwIAABgAAAAYAAAAAc0AAACFAAAA/wAAAAAAAAAAAAAIQAAAAcj9///4/f//AQAAAAAAAAAAAAhAAc4AAACGAAAACTkCAAATAAAAEwAAAAHQAAAAhQAAAP8AAAAAAAAAAAAACEAAAAHG/f//+P3//wEAAAAAAAAAAAAIQAHRAAAAhgAAAAk7AgAAFAAAABQAAAAB0wAAAIUAAAD/AAAAAAAAAAAAAAhAAAABxP3///j9//8BAAAAAAAAAAAACEAB1AAAAIYAAAAJPQIAABIAAAASAAAAAdYAAACFAAAA/wAAAAAAAAAAAAAIQAAAAcL9///4/f//AQAAAAAAAAAAAAhAAdcAAACGAAAACT8CAAAdAAAAHQAAAAHZAAAAhQAAAP8AAAAAAAAAAAAACEAAAAHA/f//+P3//wEAAAAAAAAAAAAIQAHaAAAAhgAAAAlBAgAAEAAAABAAAAAB3AAAAIUAAAD/AAAAAAAAAAAAAAhAAAABvv3///j9//8BAAAAAAAAAAAACEAB3QAAAIYAAAAJQwIAABAAAAAQAAAAAd8AAACFAAAA/wAAAAAAAAAAAAAIQAAAAbz9///4/f//AQAAAAAAAAAAAAhAAeAAAACGAAAACUUCAAAqAAAAKgAAAAHiAAAAhQAAAP8AAAAAAAAAAAAACEAAAAG6/f//+P3//wEAAAAAAAAAAAAIQAHjAAAAhgAAAAlHAgAAEQAAABEAAAAB5QAAAIUAAAD/AAAAAAAAAAAAAAhAAAABuP3///j9//8BAAAAAAAAAAAACEAB5gAAAIYAAAAJSQIAABMAAAATAAAAAegAAACFAAAA/wAAAAAAAAAAAAAIQAAAAbb9///4/f//AQAAAAAAAAAAAAhAAekAAACGAAAACUsCAAAPAAAADwAAAAHrAAAAhQAAAP8AAAAAAAAAAAAACEAAAAG0/f//+P3//wEAAAAAAAAAAAAIQAHsAAAAhgAAAAlNAgAAEwAAABMAAAAB7gAAAIUAAAD/AAAAAAAAAAAAAAhAAAABsv3///j9//8BAAAAAAAAAAAACEAB7wAAAIYAAAAJTwIAADQAAAA0AAAAAfEAAACFAAAA/wAAAAAAAAAAAAAIQAAAAbD9///4/f//AQAAAAAAAAAAAAhAAfIAAACGAAAACVECAAATAAAAEwAAAAH0AAAAhQAAAP8AAAAAAAAAAAAACEAAAAGu/f//+P3//wEAAAAAAAAAAAAIQAH1AAAAhgAAAAlTAgAAJwAAACcAAAAB9wAAAIUAAAD/AAAAAAAAAAAAAAhAAAABrP3///j9//8BAAAAAAAAAAAACEAB+AAAAIYAAAAJVQIAABEAAAARAAAAAfoAAACFAAAA/wAAAAAAAAAAAAAIQAAAAar9///4/f//AQAAAAAAAAAAAAhAAfsAAACGAAAACVcCAAARAAAAEQAAAAH9AAAAhQAAAP8AAAAAAAAAAAAACEAAAAGo/f//+P3//wEAAAAAAAAAAAAIQAH+AAAAhgAAAAlZAgAADwAAAA8AAAABAAEAAIUAAAD/AAAAAAAAAAAAAAhAAAABpv3///j9//8BAAAAAAAAAAAACEABAQEAAIYAAAAJWwIAABIAAAASAAAAAQMBAACFAAAA/wAAAAAAAAAAAAAIQAAAAaT9///4/f//AQAAAAAAAAAAAAhAAQQBAACGAAAACV0CAAAyAAAAMgAAAAEGAQAAhQAAAP8AAAAAAAAAAAAACEAAAAGi/f//+P3//wEAAAAAAAAAAAAIQAEHAQAAhgAAAAlfAgAAEgAAABIAAAABCQEAAIUAAAD/AAAAAAAAAAAAAAhAAAABoP3///j9//8BAAAAAAAAAAAACEABCgEAAIYAAAAJYQIAACIAAAAiAAAAAQwBAACFAAAA/wAAAAAAAAAAAAAIQAAAAZ79///4/f//AQAAAAAAAAAAAAhAAQ0BAACGAAAACWMCAAAPAAAADwAAAAEPAQAAhQAAAP8AAAAAAAAAAAAACEAAAAGc/f//+P3//wEAAAAAAAAAAAAIQAEQAQAAhgAAAAllAgAADQAAAA0AAAABEgEAAIUAAAD/AAAAAAAAAAAAAAhAAAABmv3///j9//8BAAAAAAAAAAAACEABEwEAAIYAAAAJZwIAAAgAAAAIAAAAARUBAACFAAAA/wAAAAAAAAAAAAAIQAAAAZj9///4/f//AQAAAAAAAAAAAAhAARYBAACGAAAACWkCAAARAAAAEQAAAAEYAQAAhQAAAP8AAAAAAAAAAAAACEAAAAGW/f//+P3//wEAAAAAAAAAAAAIQAEZAQAAhgAAAAlrAgAAIwAAACMAAAABGwEAAIUAAAD/AAAAAAAAAAAAAAhAAAABlP3///j9//8BAAAAAAAAAAAACEABHAEAAIYAAAAJbQIAABEAAAARAAAAAR4BAACFAAAA/wAAAAAAAAAAAAAIQAAAAZL9///4/f//AQAAAAAAAAAAAAhAAR8BAACGAAAACW8CAAALAAAACwAAAAEhAQAAhQAAAP8AAAAAAAAAAAAACEAAAAGQ/f//+P3//wEAAAAAAAAAAAAIQAEiAQAAhgAAAAlxAgAAGAAAABgAAAABJAEAAIUAAAD/AAAAAAAAAAAAAAhAAAABjv3///j9//8BAAAAAAAAAAAACEABJQEAAIYAAAAJcwIAABIAAAASAAAAAScBAACFAAAA/wAAAAAAAAAAAAAIQAAAAYz9///4/f//AQAAAAAAAAAAAAhAASgBAACGAAAACXUCAAAKAAAACgAAAAEqAQAAhQAAAP8AAAAAAAAAAAAACEAAAAGK/f//+P3//wEAAAAAAAAAAAAIQAErAQAAhgAAAAl3AgAADgAAAA4AAAABLQEAAIUAAAD/AAAAAAAAAAAAAAhAAAABiP3///j9//8BAAAAAAAAAAAACEABLgEAAIYAAAAJeQIAABAAAAAQAAAAATABAACFAAAA/wAAAAAAAAAAAAAIQAAAAYb9///4/f//AQAAAAAAAAAAAAhAATEBAACGAAAACXsCAAAwAAAAMAAAAAEzAQAAhQAAAP8AAAAAAAAAAAAACEAAAAGE/f//+P3//wEAAAAAAAAAAAAIQAE0AQAAhgAAAAl9AgAAEQAAABEAAAABNgEAAIUAAAD/AAAAAAAAAAAAAAhAAAABgv3///j9//8BAAAAAAAAAAAACEABNwEAAIYAAAAJfwIAABoAAAAaAAAAATkBAACFAAAA/wAAAAAAAAAAAAAIQAAAAYD9///4/f//AQAAAAAAAAAAAAhAAToBAACGAAAACYECAAALAAAACwAAAAE8AQAAhQAAAP8AAAAAAAAAAAAACEAAAAF+/f//+P3//wEAAAAAAAAAAAAIQAE9AQAAhgAAAAmDAgAAEQAAABEAAAABPwEAAIUAAAD/AAAAAAAAAAAAAAhAAAABfP3///j9//8BAAAAAAAAAAAACEABQAEAAIYAAAAJhQIAAA8AAAAPAAAAAUIBAACFAAAA/wAAAAAAAAAAAAAIQAAAAXr9///4/f//AQAAAAAAAAAAAAhAAUMBAACGAAAACYcCAAAQAAAAEAAAAAFFAQAAhQAAAP8AAAAAAAAAAAAACEAAAAF4/f//+P3//wEAAAAAAAAAAAAIQAFGAQAAhgAAAAmJAgAALQAAAC0AAAABSAEAAIUAAAD/AAAAAAAAAAAAAAhAAAABdv3///j9//8BAAAAAAAAAAAACEABSQEAAIYAAAAJiwIAABIAAAASAAAAAUsBAACFAAAA/wAAAAAAAAAAAAAIQAAAAXT9///4/f//AQAAAAAAAAAAAAhAAUwBAACGAAAACY0CAAAGAAAABgAAAAFOAQAAhQAAAP8AAAAAAAAAAAAACEAAAAFy/f//+P3//wEAAAAAAAAAAAAIQAFPAQAAhgAAAAmPAgAAHAAAABwAAAABUQEAAIUAAAD/AAAAAAAAAAAAAAhAAAABcP3///j9//8BAAAAAAAAAAAACEABUgEAAIYAAAAJkQIAABIAAAASAAAAAVQBAACFAAAA/wAAAAAAAAAAAAAIQAAAAW79///4/f//AQAAAAAAAAAAAAhAAVUBAACGAAAACZMCAAAQAAAAEAAAAAFXAQAAhQAAAP8AAAAAAAAAAAAACEAAAAFs/f//+P3//wEAAAAAAAAAAAAIQAFYAQAAhgAAAAmVAgAADgAAAA4AAAABWgEAAIUAAAD/AAAAAAAAAAAAAAhAAAABav3///j9//8BAAAAAAAAAAAACEABWwEAAIYAAAAJlwIAAA0AAAANAAAAAV0BAACFAAAA/wAAAAAAAAAAAAAIQAAAAWj9///4/f//AQAAAAAAAAAAAAhAAV4BAACGAAAACZkCAAAnAAAAJwAAAAFgAQAAhQAAAP8AAAAAAAAAAAAACEAAAAFm/f//+P3//wEAAAAAAAAAAAAIQAFhAQAAhgAAAAmbAgAADwAAAA8AAAABYwEAAIUAAAD/AAAAAAAAAAAAAAhAAAABZP3///j9//8BAAAAAAAAAAAACEABZAEAAIYAAAAJnQIAAB0AAAAdAAAAAWYBAACFAAAA/wAAAAAAAAAAAAAIQAAAAWL9///4/f//AQAAAAAAAAAAAAhAAWcBAACGAAAACZ8CAAARAAAAEQAAAAFpAQAAhQAAAP8AAAAAAAAAAAAACEAAAAFg/f//+P3//wEAAAAAAAAAAAAIQAFqAQAAhgAAAAmhAgAADwAAAA8AAAABbAEAAIUAAAD/AAAAAAAAAAAAAAhAAAABXv3///j9//8BAAAAAAAAAAAACEABbQEAAIYAAAAJowIAAAwAAAAMAAAAAW8BAACFAAAA/wAAAAAAAAAAAAAIQAAAAVz9///4/f//AQAAAAAAAAAAAAhAAXABAACGAAAACaUCAAARAAAAEQAAAAFyAQAAhQAAAP8AAAAAAAAAAAAACEAAAAFa/f//+P3//wEAAAAAAAAAAAAIQAFzAQAAhgAAAAmnAgAAEAAAABAAAAABdQEAAIUAAAD/AAAAAAAAAAAAAAhAAAABWP3///j9//8BAAAAAAAAAAAACEABdgEAAIYAAAAJqQIAAA4AAAAOAAAAAXgBAACFAAAA/wAAAAAAAAAAAAAIQAAAAVb9///4/f//AQAAAAAAAAAAAAhAAXkBAACGAAAACasCAAAVAAAAFQAAAAF7AQAAhQAAAP8AAAAAAAAAAAAACEAAAAFU/f//+P3//wEAAAAAAAAAAAAIQAF8AQAAhgAAAAmtAgAACAAAAAgAAAABfgEAAIUAAAD/AAAAAAAAAAAAAAhAAAABUv3///j9//8BAAAAAAAAAAAACEABfwEAAIYAAAAJrwIAABQAAAAUAAAAAYEBAACFAAAA/wAAAAAAAAAAAAAIQAAAAVD9///4/f//AQAAAAAAAAAAAAhAAYIBAACGAAAACbECAAAOAAAADgAAAAGEAQAAhQAAAP8AAAAAAAAAAAAACEAAAAFO/f//+P3//wEAAAAAAAAAAAAIQAGFAQAAhgAAAAmzAgAAFwAAABcAAAABhwEAAIUAAAD/AAAAAAAAAAAAAAhAAAABTP3///j9//8BAAAAAAAAAAAACEABiAEAAIYAAAAJtQIAACQAAAAkAAAAAYoBAACFAAAA/wAAAAAAAAAAAAAIQAAAAUr9///4/f//AQAAAAAAAAAAAAhAAYsBAACGAAAACbcCAAAQAAAAEAAAAAGNAQAAhQAAAP8AAAAAAAAAAAAACEAAAAFI/f//+P3//wEAAAAAAAAAAAAIQAGOAQAAhgAAAAm5AgAAHQAAAB0AAAABkAEAAIUAAAD/AAAAAAAAAAAAAAhAAAABRv3///j9//8BAAAAAAAAAAAACEABkQEAAIYAAAAJuwIAAA4AAAAOAAAAAZMBAACFAAAA/wAAAAAAAAAAAAAIQAAAAUT9///4/f//AQAAAAAAAAAAAAhAAZQBAACGAAAACb0CAAAOAAAADgAAAAGWAQAAhQAAAP8AAAAAAAAAAAAACEAAAAFC/f//+P3//wEAAAAAAAAAAAAIQAGXAQAAhgAAAAm/AgAACAAAAAgAAAABmQEAAIUAAAD/AAAAAAAAAAAAAAhAAAABQP3///j9//8BAAAAAAAAAAAACEABmgEAAIYAAAAJwQIAABMAAAATAAAAAZwBAACFAAAA/wAAAAAAAAAAAAAIQAAAAT79///4/f//AQAAAAAAAAAAAAhAAZ0BAACGAAAACcMCAAAJAAAACQAAAAGfAQAAhQAAAP8AAAAAAAAAAAAACEAAAAE8/f//+P3//wEAAAAAAAAAAAAIQAGgAQAAhgAAAAnFAgAADwAAAA8AAAABogEAAIUAAAD/AJ5JAAAAAAAAACJAAAABOv3///j9//8BAAAAAAAAAAAAIkABowEAAIYAAAAJxwIAAB8AAAAfAAAAAaUBAACFAAAA/wAAAAAAAAAAAAAiQAAAATj9///4/f//AQAAAAAAAAAAACJAAaYBAACGAAAACckCAAAOAAAADgAAAAGoAQAAhQAAAP8AAAAAAAAAAAAAIkAAAAE2/f//+P3//wEAAAAAAAAAAAAiQAGpAQAAhgAAAAnLAgAAGAAAABgAAAABqwEAAIUAAAD/AAAAAAAAAAAAAAhAAAABNP3///j9//8BAAAAAAAAAAAACEABrAEAAIYAAAAJzQIAABAAAAAQAAAAAa4BAACFAAAA/wAAAAAAAAAAAAAIQAAAATL9///4/f//AQAAAAAAAAAAAAhAAa8BAACGAAAACc8CAAAPAAAADwAAAAGxAQAAhQAAAP8AAAAAAAAAAAAACEAAAAEw/f//+P3//wEAAAAAAAAAAAAIQAGyAQAAhgAAAAnRAgAAEwAAABMAAAABtAEAAIUAAAD/AAAAAAAAAAAAAAhAAAABLv3///j9//8BAAAAAAAAAAAACEABtQEAAIYAAAAJ0wIAACwAAAAsAAAAAbcBAACFAAAA/wAAAAAAAAAAAAAIQAAAASz9///4/f//AQAAAAAAAAAAAAhAAbgBAACGAAAACdUCAAAVAAAAFQAAAAG6AQAAhQAAAP8AAAAAAAAAAAAACEAAAAEq/f//+P3//wEAAAAAAAAAAAAIQAG7AQAAhgAAAAnXAgAAGwAAABsAAAABvQEAAIUAAAD/AAAAAAAAAAAAAAhAAAABKP3///j9//8BAAAAAAAAAAAACEABvgEAAIYAAAAJ2QIAABEAAAARAAAAAcABAACFAAAA/wAAAAAAAAAAAAAIQAAAASb9///4/f//AQAAAAAAAAAAAAhAAcEBAACGAAAACdsCAAASAAAAEgAAAAHDAQAAhQAAAP8AAAAAAAAAAAAACEAAAAEk/f//+P3//wEAAAAAAAAAAAAIQAHEAQAAhgAAAAndAgAACwAAAAsAAAABxgEAAIUAAAD/AAAAAAAAAAAAAAhAAAABIv3///j9//8BAAAAAAAAAAAACEABxwEAAIYAAAAJ3wIAABQAAAAUAAAAAckBAACFAAAA/wAAAAAAAAAAAAAIQAAAASD9///4/f//AQAAAAAAAAAAAAhAAcoBAACGAAAACeECAAARAAAAEQAAAAHMAQAAhQAAAP8AAAAAAAAAAAAACEAAAAEe/f//+P3//wEAAAAAAAAAAAAIQAHNAQAAhgAAAAnjAgAAGwAAABsAAAABzwEAAIUAAAD/AJ5JAAAAAAAAACJAAAABHP3///j9//8BAAAAAAAAAAAAIkAB0AEAAIYAAAAJ5QIAABkAAAAZAAAAAdIBAACFAAAA/wCeSQAAAAAAAAAiQAAAARr9///4/f//AQAAAAAAAAAAACJAAdMBAACGAAAACecCAAAcAAAAHAAAAAHVAQAAhQAAAP8AnkkAAAAAAAAAIkAAAAEY/f//+P3//wEAAAAAAAAAAAAiQAHWAQAAhgAAAAnpAgAAGQAAABkAAAAB2AEAAIUAAAD/AJ5JAAAAAAAAACJAAAABFv3///j9//8BAAAAAAAAAAAAIkAB2QEAAIYAAAAJ6wIAABcAAAAXAAAAAdsBAACFAAAA/wCeSQAAAAAAAAAiQAAAART9///4/f//AQAAAAAAAAAAACJAAdwBAACGAAAACe0CAAAWAAAAFgAAAAHeAQAAhQAAAP8AnkkAAAAAAAAAIkAAAAES/f//+P3//wEAAAAAAAAAAAAiQAHfAQAAhgAAAAnvAgAAGAAAABgAAAAB4QEAAIUAAAD/AJ5JAAAAAAAAACJAAAABEP3///j9//8BAAAAAAAAAAAAIkAB4gEAAIYAAAAJ8QIAABgAAAAYAAAAAeQBAACFAAAA//8AAAAAAAAAAAAIQAAAAQ79///4/f//AQAAAAAAAAAAAAhAAeUBAACGAAAACfMCAACkAAAApAAAAAHnAQAAhQAAAP//AAAAAAAAAAAACEAAAAEM/f//+P3//wEAAAAAAAAAAAAIQAHoAQAAhgAAAAn1AgAAjQAAAI0AAAAB6gEAAIUAAAD//wAAAAAAAAAAAAhAAAABCv3///j9//8BAAAAAAAAAAAACEAB6wEAAIYAAAAJ9wIAAJsBAACbAQAAAe0BAACFAAAA//8AAAAAAAAAAAAIQAAAAQj9///4/f//AQAAAAAAAAAAAAhAAe4BAACGAAAACfkCAABnAQAAZwEAAAHwAQAAhQAAAP8AsPAAAAAAAAAACEAAAAEG/f//+P3//wEAAAAAAAAAAAAIQAHxAQAAhgAAAAn7AgAA8QAAAPEAAAAB8wEAAIUAAAD/ALDwAAAAAAAAAAhAAAABBP3///j9//8BAAAAAAAAAAAACEAB9AEAAIYAAAAJ/QIAAPkAAAD5AAAAAfYBAACFAAAA/wCw8AAAAAAAAAAIQAAAAQL9///4/f//AQAAAAAAAAAAAAhAAfcBAACGAAAACf8CAAArAQAAKwEAAAH5AQAAhQAAAP//AAAAAAAAAAAACEAAAAEA/f//+P3//wEAAAAAAAAAAAAIQAH6AQAAhgAAAAkBAwAAiwAAAIsAAAAB/AEAAIUAAAD//wAAAAAAAAAAACJAAAAB/vz///j9//8BAAAAAAAAAAAAIkAB/QEAAIYAAAAJAwMAAKYAAACmAAAAAf8BAACFAAAA//8AAAAAAAAAAAAIQAAAAfz8///4/f//AQAAAAAAAAAAAAhAAQACAACGAAAACQUDAADpAAAA6QAAAAECAgAAhQAAAP//AAAAAAAAAAAACEAAAAH6/P//+P3//wEAAAAAAAAAAAAIQAEDAgAAhgAAAAkHAwAAbwAAAG8AAAABBQIAAIUAAAD//wAAAAAAAAAAAAhAAAAB+Pz///j9//8BAAAAAAAAAAAACEABBgIAAIYAAAAJCQMAACMAAAAjAAAABwkCAAAAAQAAAAgAAAAECklua1BvaW50VjECAAAACQoDAAAJCwMAAAkMAwAACQ0DAAAJDgMAAAkPAwAACRADAAAJEQMAAAcLAgAAAAEAAABAAAAABApJbmtQb2ludFYxAgAAAAkSAwAACRMDAAAJFAMAAAkVAwAACRYDAAAJFwMAAAkYAwAACRkDAAAJGgMAAAkbAwAACRwDAAAJHQMAAAkeAwAACR8DAAAJIAMAAAkhAwAACSIDAAAJIwMAAAkkAwAACSUDAAAJJgMAAAknAwAACSgDAAAJKQMAAAkqAwAACSsDAAAJLAMAAAktAwAACS4DAAAJLwMAAAkwAwAACTEDAAAJMgMAAAkzAwAACTQDAAAJNQMAAAk2AwAACTcDAAAJOAMAAAk5AwAACToDAAAJOwMAAAk8AwAACT0DAAAJPgMAAAk/AwAACUADAAAJQQMAAAlCAwAACUMDAAAJRAMAAA0NBw0CAAAAAQAAACAAAAAECklua1BvaW50VjECAAAACUUDAAAJRgMAAAlHAwAACUgDAAAJSQMAAAlKAwAACUsDAAAJTAMAAAlNAwAACU4DAAAJTwMAAAlQAwAACVEDAAAJUgMAAAlTAwAACVQDAAAJVQMAAA0PBw8CAAAAAQAAAEAAAAAECklua1BvaW50VjECAAAACVYDAAAJVwMAAAlYAwAACVkDAAAJWgMAAAlbAwAACVwDAAAJXQMAAAleAwAACV8DAAAJYAMAAAlhAwAACWIDAAAJYwMAAAlkAwAACWUDAAAJZgMAAAlnAwAACWgDAAAJaQMAAAlqAwAACWsDAAAJbAMAAAltAwAACW4DAAAJbwMAAAlwAwAACXEDAAAJcgMAAAlzAwAACXQDAAAJdQMAAAl2AwAACXcDAAAJeAMAAAl5AwAADRwHEQIAAAABAAAAgAAAAAQKSW5rUG9pbnRWMQIAAAAJegMAAAl7AwAACXwDAAAJfQMAAAl+AwAACX8DAAAJgAMAAAmBAwAACYIDAAAJgwMAAAmEAwAACYUDAAAJhgMAAAmHAwAACYgDAAAJiQMAAAmKAwAACYsDAAAJjAMAAAmNAwAACY4DAAAJjwMAAAmQAwAACZEDAAAJkgMAAAmTAwAACZQDAAAJlQMAAAmWAwAACZcDAAAJmAMAAAmZAwAACZoDAAAJmwMAAAmcAwAACZ0DAAAJngMAAAmfAwAACaADAAAJoQMAAAmiAwAACaMDAAAJpAMAAAmlAwAACaYDAAAJpwMAAAmoAwAACakDAAAJqgMAAAmrAwAACawDAAAJrQMAAAmuAwAACa8DAAAJsAMAAAmxAwAACbIDAAAJswMAAAm0AwAACbUDAAAJtgMAAAm3AwAACbgDAAAJuQMAAAm6AwAACbsDAAANPgcTAgAAAAEAAABAAAAABApJbmtQb2ludFYxAgAAAAm8AwAACb0DAAAJvgMAAAm/AwAACcADAAAJwQMAAAnCAwAACcMDAAAJxAMAAAnFAwAACcYDAAAJxwMAAAnIAwAACckDAAAJygMAAAnLAwAACcwDAAAJzQMAAAnOAwAACc8DAAAJ0AMAAAnRAwAACdIDAAAJ0wMAAAnUAwAACdUDAAAJ1gMAAAnXAwAACdgDAAAJ2QMAAAnaAwAACdsDAAAJ3AMAAAndAwAACd4DAAAJ3wMAAA0cBxUCAAAAAQAAAEAAAAAECklua1BvaW50VjECAAAACeADAAAJ4QMAAAniAwAACeMDAAAJ5AMAAAnlAwAACeYDAAAJ5wMAAAnoAwAACekDAAAJ6gMAAAnrAwAACewDAAAJ7QMAAAnuAwAACe8DAAAJ8AMAAAnxAwAACfIDAAAJ8wMAAAn0AwAACfUDAAAJ9gMAAAn3AwAACfgDAAAJ+QMAAAn6AwAACfsDAAAJ/AMAAAn9AwAACf4DAAAJ/wMAAAkABAAACQEEAAAJAgQAAAkDBAAACQQEAAAJBQQAAAkGBAAACQcEAAAJCAQAAAkJBAAACQoEAAAJCwQAAAkMBAAACQ0EAAAJDgQAAAkPBAAACRAEAAAJEQQAAAkSBAAACRMEAAAJFAQAAAkVBAAACRYEAAAJFwQAAAkYBAAACRkEAAAJGgQAAAkbBAAACRwEAAANAwcXAgAAAAEAAAAQAAAABApJbmtQb2ludFYxAgAAAAkdBAAACR4EAAAJHwQAAAkgBAAACSEEAAAJIgQAAAkjBAAACSQEAAAJJQQAAAkmBAAACScEAAAJKAQAAAkpBAAADQMHGQIAAAABAAAAEAAAAAQKSW5rUG9pbnRWMQIAAAAJKgQAAAkrBAAACSwEAAAJLQQAAAkuBAAACS8EAAAJMAQAAAkxBAAACTIEAAAJMwQAAA0GBxsCAAAAAQAAABAAAAAECklua1BvaW50VjECAAAACTQEAAAJNQQAAAk2BAAACTcEAAAJOAQAAAk5BAAACToEAAAJOwQAAAk8BAAADQcHHQIAAAABAAAAEAAAAAQKSW5rUG9pbnRWMQIAAAAJPQQAAAk+BAAACT8EAAAJQAQAAAlBBAAACUIEAAAJQwQAAAlEBAAACUUEAAAJRgQAAAlHBAAACUgEAAAJSQQAAAlKBAAACUsEAAAKBx8CAAAAAQAAAEAAAAAECklua1BvaW50VjECAAAACUwEAAAJTQQAAAlOBAAACU8EAAAJUAQAAAlRBAAACVIEAAAJUwQAAAlUBAAACVUEAAAJVgQAAAlXBAAACVgEAAAJWQQAAAlaBAAACVsEAAAJXAQAAAldBAAACV4EAAAJXwQAAAlgBAAACWEEAAAJYgQAAAljBAAACWQEAAAJZQQAAAlmBAAACWcEAAAJaAQAAAlpBAAACWoEAAAJawQAAAlsBAAACW0EAAAJbgQAAAlvBAAACXAEAAAJcQQAAAlyBAAACXMEAAAJdAQAAAl1BAAACXYEAAAJdwQAAAl4BAAACXkEAAAJegQAAA0RByECAAAAAQAAACAAAAAECklua1BvaW50VjECAAAACXsEAAAJfAQAAAl9BAAACX4EAAAJfwQAAAmABAAACYEEAAAJggQAAAmDBAAACYQEAAAJhQQAAAmGBAAACYcEAAAJiAQAAAmJBAAACYoEAAAJiwQAAAmMBAAACY0EAAAJjgQAAA0MByMCAAAAAQAAACAAAAAECklua1BvaW50VjECAAAACY8EAAAJkAQAAAmRBAAACZIEAAAJkwQAAAmUBAAACZUEAAAJlgQAAAmXBAAACZgEAAAJmQQAAAmaBAAACZsEAAAJnAQAAAmdBAAACZ4EAAAJnwQAAAmgBAAACaEEAAANDQclAgAAAAEAAACAAAAABApJbmtQb2ludFYxAgAAAAmiBAAACaMEAAAJpAQAAAmlBAAACaYEAAAJpwQAAAmoBAAACakEAAAJqgQAAAmrBAAACawEAAAJrQQAAAmuBAAACa8EAAAJsAQAAAmxBAAACbIEAAAJswQAAAm0BAAACbUEAAAJtgQAAAm3BAAACbgEAAAJuQQAAAm6BAAACbsEAAAJvAQAAAm9BAAACb4EAAAJvwQAAAnABAAACcEEAAAJwgQAAAnDBAAACcQEAAAJxQQAAAnGBAAACccEAAAJyAQAAAnJBAAACcoEAAAJywQAAAnMBAAACc0EAAAJzgQAAAnPBAAACdAEAAAJ0QQAAAnSBAAACdMEAAAJ1AQAAAnVBAAACdYEAAAJ1wQAAAnYBAAACdkEAAAJ2gQAAAnbBAAACdwEAAAJ3QQAAAneBAAACd8EAAAJ4AQAAAnhBAAACeIEAAAJ4wQAAA0+BycCAAAAAQAAACAAAAAECklua1BvaW50VjECAAAACeQEAAAJ5QQAAAnmBAAACecEAAAJ6AQAAAnpBAAACeoEAAAJ6wQAAAnsBAAACe0EAAAJ7gQAAAnvBAAACfAEAAAJ8QQAAAnyBAAACfMEAAAJ9AQAAAn1BAAACfYEAAAJ9wQAAAn4BAAACfkEAAAJ+gQAAA0JBykCAAAAAQAAABAAAAAECklua1BvaW50VjECAAAACfsEAAAJ/AQAAAn9BAAACf4EAAAJ/wQAAAkABQAACQEFAAAJAgUAAAkDBQAACQQFAAAJBQUAAAkGBQAACQcFAAAJCAUAAAkJBQAACgcrAgAAAAEAAAAQAAAABApJbmtQb2ludFYxAgAAAAkKBQAACQsFAAAJDAUAAAkNBQAACQ4FAAAJDwUAAAkQBQAACREFAAAJEgUAAAkTBQAACRQFAAAJFQUAAAkWBQAACRcFAAANAgctAgAAAAEAAAAgAAAABApJbmtQb2ludFYxAgAAAAkYBQAACRkFAAAJGgUAAAkbBQAACRwFAAAJHQUAAAkeBQAACR8FAAAJIAUAAAkhBQAACSIFAAAJIwUAAAkkBQAACSUFAAAJJgUAAAknBQAACSgFAAAJKQUAAAkqBQAACSsFAAAJLAUAAAktBQAACS4FAAAJLwUAAAkwBQAACTEFAAANBgcvAgAAAAEAAAAgAAAABApJbmtQb2ludFYxAgAAAAkyBQAACTMFAAAJNAUAAAk1BQAACTYFAAAJNwUAAAk4BQAACTkFAAAJOgUAAAk7BQAACTwFAAAJPQUAAAk+BQAACT8FAAAJQAUAAAlBBQAACUIFAAAJQwUAAAlEBQAACUUFAAAJRgUAAAlHBQAACUgFAAAJSQUAAAlKBQAACUsFAAANBgcxAgAAAAEAAAAgAAAABApJbmtQb2ludFYxAgAAAAlMBQAACU0FAAAJTgUAAAlPBQAACVAFAAAJUQUAAAlSBQAACVMFAAAJVAUAAAlVBQAACVYFAAAJVwUAAAlYBQAACVkFAAAJWgUAAAlbBQAACVwFAAAJXQUAAAleBQAACV8FAAAJYAUAAA0LBzMCAAAAAQAAACAAAAAECklua1BvaW50VjECAAAACWEFAAAJYgUAAAljBQAACWQFAAAJZQUAAAlmBQAACWcFAAAJaAUAAAlpBQAACWoFAAAJawUAAAlsBQAACW0FAAAJbgUAAAlvBQAACXAFAAAJcQUAAAlyBQAACXMFAAANDQc1AgAAAAEAAABAAAAABApJbmtQb2ludFYxAgAAAAl0BQAACXUFAAAJdgUAAAl3BQAACXgFAAAJeQUAAAl6BQAACXsFAAAJfAUAAAl9BQAACX4FAAAJfwUAAAmABQAACYEFAAAJggUAAAmDBQAACYQFAAAJhQUAAAmGBQAACYcFAAAJiAUAAAmJBQAACYoFAAAJiwUAAAmMBQAACY0FAAAJjgUAAAmPBQAACZAFAAAJkQUAAAmSBQAACZMFAAAJlAUAAAmVBQAADR4HNwIAAAABAAAAIAAAAAQKSW5rUG9pbnRWMQIAAAAJlgUAAAmXBQAACZgFAAAJmQUAAAmaBQAACZsFAAAJnAUAAAmdBQAACZ4FAAAJnwUAAAmgBQAACaEFAAAJogUAAAmjBQAACaQFAAAJpQUAAAmmBQAACacFAAAJqAUAAAmpBQAACaoFAAAJqwUAAAmsBQAACa0FAAANCAc5AgAAAAEAAAAgAAAABApJbmtQb2ludFYxAgAAAAmuBQAACa8FAAAJsAUAAAmxBQAACbIFAAAJswUAAAm0BQAACbUFAAAJtgUAAAm3BQAACbgFAAAJuQUAAAm6BQAACbsFAAAJvAUAAAm9BQAACb4FAAAJvwUAAAnABQAADQ0HOwIAAAABAAAAIAAAAAQKSW5rUG9pbnRWMQIAAAAJwQUAAAnCBQAACcMFAAAJxAUAAAnFBQAACcYFAAAJxwUAAAnIBQAACckFAAAJygUAAAnLBQAACcwFAAAJzQUAAAnOBQAACc8FAAAJ0AUAAAnRBQAACdIFAAAJ0wUAAAnUBQAADQwHPQIAAAABAAAAIAAAAAQKSW5rUG9pbnRWMQIAAAAJ1QUAAAnWBQAACdcFAAAJ2AUAAAnZBQAACdoFAAAJ2wUAAAncBQAACd0FAAAJ3gUAAAnfBQAACeAFAAAJ4QUAAAniBQAACeMFAAAJ5AUAAAnlBQAACeYFAAANDgc/AgAAAAEAAAAgAAAABApJbmtQb2ludFYxAgAAAAnnBQAACegFAAAJ6QUAAAnqBQAACesFAAAJ7AUAAAntBQAACe4FAAAJ7wUAAAnwBQAACfEFAAAJ8gUAAAnzBQAACfQFAAAJ9QUAAAn2BQAACfcFAAAJ+AUAAAn5BQAACfoFAAAJ+wUAAAn8BQAACf0FAAAJ/gUAAAn/BQAACQAGAAAJAQYAAAkCBgAACQMGAAANAwdBAgAAAAEAAAAQAAAABApJbmtQb2ludFYxAgAAAAkEBgAACQUGAAAJBgYAAAkHBgAACQgGAAAJCQYAAAkKBgAACQsGAAAJDAYAAAkNBgAACQ4GAAAJDwYAAAkQBgAACREGAAAJEgYAAAkTBgAAB0MCAAAAAQAAABAAAAAECklua1BvaW50VjECAAAACRQGAAAJFQYAAAkWBgAACRcGAAAJGAYAAAkZBgAACRoGAAAJGwYAAAkcBgAACR0GAAAJHgYAAAkfBgAACSAGAAAJIQYAAAkiBgAACSMGAAAHRQIAAAABAAAAQAAAAAQKSW5rUG9pbnRWMQIAAAAJJAYAAAklBgAACSYGAAAJJwYAAAkoBgAACSkGAAAJKgYAAAkrBgAACSwGAAAJLQYAAAkuBgAACS8GAAAJMAYAAAkxBgAACTIGAAAJMwYAAAk0BgAACTUGAAAJNgYAAAk3BgAACTgGAAAJOQYAAAk6BgAACTsGAAAJPAYAAAk9BgAACT4GAAAJPwYAAAlABgAACUEGAAAJQgYAAAlDBgAACUQGAAAJRQYAAAlGBgAACUcGAAAJSAYAAAlJBgAACUoGAAAJSwYAAAlMBgAACU0GAAANFgdHAgAAAAEAAAAgAAAABApJbmtQb2ludFYxAgAAAAlOBgAACU8GAAAJUAYAAAlRBgAACVIGAAAJUwYAAAlUBgAACVUGAAAJVgYAAAlXBgAACVgGAAAJWQYAAAlaBgAACVsGAAAJXAYAAAldBgAACV4GAAANDwdJAgAAAAEAAAAgAAAABApJbmtQb2ludFYxAgAAAAlfBgAACWAGAAAJYQYAAAliBgAACWMGAAAJZAYAAAllBgAACWYGAAAJZwYAAAloBgAACWkGAAAJagYAAAlrBgAACWwGAAAJbQYAAAluBgAACW8GAAAJcAYAAAlxBgAADQ0HSwIAAAABAAAAEAAAAAQKSW5rUG9pbnRWMQIAAAAJcgYAAAlzBgAACXQGAAAJdQYAAAl2BgAACXcGAAAJeAYAAAl5BgAACXoGAAAJewYAAAl8BgAACX0GAAAJfgYAAAl/BgAACYAGAAAKB00CAAAAAQAAACAAAAAECklua1BvaW50VjECAAAACYEGAAAJggYAAAmDBgAACYQGAAAJhQYAAAmGBgAACYcGAAAJiAYAAAmJBgAACYoGAAAJiwYAAAmMBgAACY0GAAAJjgYAAAmPBgAACZAGAAAJkQYAAAmSBgAACZMGAAANDQdPAgAAAAEAAABAAAAABApJbmtQb2ludFYxAgAAAAmUBgAACZUGAAAJlgYAAAmXBgAACZgGAAAJmQYAAAmaBgAACZsGAAAJnAYAAAmdBgAACZ4GAAAJnwYAAAmgBgAACaEGAAAJogYAAAmjBgAACaQGAAAJpQYAAAmmBgAACacGAAAJqAYAAAmpBgAACaoGAAAJqwYAAAmsBgAACa0GAAAJrgYAAAmvBgAACbAGAAAJsQYAAAmyBgAACbMGAAAJtAYAAAm1BgAACbYGAAAJtwYAAAm4BgAACbkGAAAJugYAAAm7BgAACbwGAAAJvQYAAAm+BgAACb8GAAAJwAYAAAnBBgAACcIGAAAJwwYAAAnEBgAACcUGAAAJxgYAAAnHBgAADQwHUQIAAAABAAAAIAAAAAQKSW5rUG9pbnRWMQIAAAAJyAYAAAnJBgAACcoGAAAJywYAAAnMBgAACc0GAAAJzgYAAAnPBgAACdAGAAAJ0QYAAAnSBgAACdMGAAAJ1AYAAAnVBgAACdYGAAAJ1wYAAAnYBgAACdkGAAAJ2gYAAA0NB1MCAAAAAQAAAEAAAAAECklua1BvaW50VjECAAAACdsGAAAJ3AYAAAndBgAACd4GAAAJ3wYAAAngBgAACeEGAAAJ4gYAAAnjBgAACeQGAAAJ5QYAAAnmBgAACecGAAAJ6AYAAAnpBgAACeoGAAAJ6wYAAAnsBgAACe0GAAAJ7gYAAAnvBgAACfAGAAAJ8QYAAAnyBgAACfMGAAAJ9AYAAAn1BgAACfYGAAAJ9wYAAAn4BgAACfkGAAAJ+gYAAAn7BgAACfwGAAAJ/QYAAAn+BgAACf8GAAAJAAcAAAkBBwAADRkHVQIAAAABAAAAIAAAAAQKSW5rUG9pbnRWMQIAAAAJAgcAAAkDBwAACQQHAAAJBQcAAAkGBwAACQcHAAAJCAcAAAkJBwAACQoHAAAJCwcAAAkMBwAACQ0HAAAJDgcAAAkPBwAACRAHAAAJEQcAAAkSBwAADQ8HVwIAAAABAAAAIAAAAAQKSW5rUG9pbnRWMQIAAAAJEwcAAAkUBwAACRUHAAAJFgcAAAkXBwAACRgHAAAJGQcAAAkaBwAACRsHAAAJHAcAAAkdBwAACR4HAAAJHwcAAAkgBwAACSEHAAAJIgcAAAkjBwAADQ8HWQIAAAABAAAAEAAAAAQKSW5rUG9pbnRWMQIAAAAJJAcAAAklBwAACSYHAAAJJwcAAAkoBwAACSkHAAAJKgcAAAkrBwAACSwHAAAJLQcAAAkuBwAACS8HAAAJMAcAAAkxBwAACTIHAAAKB1sCAAAAAQAAACAAAAAECklua1BvaW50VjECAAAACTMHAAAJNAcAAAk1BwAACTYHAAAJNwcAAAk4BwAACTkHAAAJOgcAAAk7BwAACTwHAAAJPQcAAAk+BwAACT8HAAAJQAcAAAlBBwAACUIHAAAJQwcAAAlEBwAADQ4HXQIAAAABAAAAQAAAAAQKSW5rUG9pbnRWMQIAAAAJRQcAAAlGBwAACUcHAAAJSAcAAAlJBwAACUoHAAAJSwcAAAlMBwAACU0HAAAJTgcAAAlPBwAACVAHAAAJUQcAAAlSBwAACVMHAAAJVAcAAAlVBwAACVYHAAAJVwcAAAlYBwAACVkHAAAJWgcAAAlbBwAACVwHAAAJXQcAAAleBwAACV8HAAAJYAcAAAlhBwAACWIHAAAJYwcAAAlkBwAACWUHAAAJZgcAAAlnBwAACWgHAAAJaQcAAAlqBwAACWsHAAAJbAcAAAltBwAACW4HAAAJbwcAAAlwBwAACXEHAAAJcgcAAAlzBwAACXQHAAAJdQcAAAl2BwAADQ4HXwIAAAABAAAAIAAAAAQKSW5rUG9pbnRWMQIAAAAJdwcAAAl4BwAACXkHAAAJegcAAAl7BwAACXwHAAAJfQcAAAl+BwAACX8HAAAJgAcAAAmBBwAACYIHAAAJgwcAAAmEBwAACYUHAAAJhgcAAAmHBwAACYgHAAANDgdhAgAAAAEAAABAAAAABApJbmtQb2ludFYxAgAAAAmJBwAACYoHAAAJiwcAAAmMBwAACY0HAAAJjgcAAAmPBwAACZAHAAAJkQcAAAmSBwAACZMHAAAJlAcAAAmVBwAACZYHAAAJlwcAAAmYBwAACZkHAAAJmgcAAAmbBwAACZwHAAAJnQcAAAmeBwAACZ8HAAAJoAcAAAmhBwAACaIHAAAJowcAAAmkBwAACaUHAAAJpgcAAAmnBwAACagHAAAJqQcAAAmqBwAADR4HYwIAAAABAAAAEAAAAAQKSW5rUG9pbnRWMQIAAAAJqwcAAAmsBwAACa0HAAAJrgcAAAmvBwAACbAHAAAJsQcAAAmyBwAACbMHAAAJtAcAAAm1BwAACbYHAAAJtwcAAAm4BwAACbkHAAAKB2UCAAAAAQAAABAAAAAECklua1BvaW50VjECAAAACboHAAAJuwcAAAm8BwAACb0HAAAJvgcAAAm/BwAACcAHAAAJwQcAAAnCBwAACcMHAAAJxAcAAAnFBwAACcYHAAANAwdnAgAAAAEAAAAIAAAABApJbmtQb2ludFYxAgAAAAnHBwAACcgHAAAJyQcAAAnKBwAACcsHAAAJzAcAAAnNBwAACc4HAAAHaQIAAAABAAAAIAAAAAQKSW5rUG9pbnRWMQIAAAAJzwcAAAnQBwAACdEHAAAJ0gcAAAnTBwAACdQHAAAJ1QcAAAnWBwAACdcHAAAJ2AcAAAnZBwAACdoHAAAJ2wcAAAncBwAACd0HAAAJ3gcAAAnfBwAADQ8HawIAAAABAAAAQAAAAAQKSW5rUG9pbnRWMQIAAAAJ4AcAAAnhBwAACeIHAAAJ4wcAAAnkBwAACeUHAAAJ5gcAAAnnBwAACegHAAAJ6QcAAAnqBwAACesHAAAJ7AcAAAntBwAACe4HAAAJ7wcAAAnwBwAACfEHAAAJ8gcAAAnzBwAACfQHAAAJ9QcAAAn2BwAACfcHAAAJ+AcAAAn5BwAACfoHAAAJ+wcAAAn8BwAACf0HAAAJ/gcAAAn/BwAACQAIAAAJAQgAAAkCCAAADR0HbQIAAAABAAAAIAAAAAQKSW5rUG9pbnRWMQIAAAAJAwgAAAkECAAACQUIAAAJBggAAAkHCAAACQgIAAAJCQgAAAkKCAAACQsIAAAJDAgAAAkNCAAACQ4IAAAJDwgAAAkQCAAACREIAAAJEggAAAkTCAAADQ8HbwIAAAABAAAAEAAAAAQKSW5rUG9pbnRWMQIAAAAJFAgAAAkVCAAACRYIAAAJFwgAAAkYCAAACRkIAAAJGggAAAkbCAAACRwIAAAJHQgAAAkeCAAADQUHcQIAAAABAAAAIAAAAAQKSW5rUG9pbnRWMQIAAAAJHwgAAAkgCAAACSEIAAAJIggAAAkjCAAACSQIAAAJJQgAAAkmCAAACScIAAAJKAgAAAkpCAAACSoIAAAJKwgAAAksCAAACS0IAAAJLggAAAkvCAAACTAIAAAJMQgAAAkyCAAACTMIAAAJNAgAAAk1CAAACTYIAAANCAdzAgAAAAEAAAAgAAAABApJbmtQb2ludFYxAgAAAAk3CAAACTgIAAAJOQgAAAk6CAAACTsIAAAJPAgAAAk9CAAACT4IAAAJPwgAAAlACAAACUEIAAAJQggAAAlDCAAACUQIAAAJRQgAAAlGCAAACUcIAAAJSAgAAA0OB3UCAAAAAQAAABAAAAAECklua1BvaW50VjECAAAACUkIAAAJSggAAAlLCAAACUwIAAAJTQgAAAlOCAAACU8IAAAJUAgAAAlRCAAACVIIAAANBgd3AgAAAAEAAAAQAAAABApJbmtQb2ludFYxAgAAAAlTCAAACVQIAAAJVQgAAAlWCAAACVcIAAAJWAgAAAlZCAAACVoIAAAJWwgAAAlcCAAACV0IAAAJXggAAAlfCAAACWAIAAANAgd5AgAAAAEAAAAQAAAABApJbmtQb2ludFYxAgAAAAlhCAAACWIIAAAJYwgAAAlkCAAACWUIAAAJZggAAAlnCAAACWgIAAAJaQgAAAlqCAAACWsIAAAJbAgAAAltCAAACW4IAAAJbwgAAAlwCAAAB3sCAAAAAQAAAEAAAAAECklua1BvaW50VjECAAAACXEIAAAJcggAAAlzCAAACXQIAAAJdQgAAAl2CAAACXcIAAAJeAgAAAl5CAAACXoIAAAJewgAAAl8CAAACX0IAAAJfggAAAl/CAAACYAIAAAJgQgAAAmCCAAACYMIAAAJhAgAAAmFCAAACYYIAAAJhwgAAAmICAAACYkIAAAJiggAAAmLCAAACYwIAAAJjQgAAAmOCAAACY8IAAAJkAgAAAmRCAAACZIIAAAJkwgAAAmUCAAACZUIAAAJlggAAAmXCAAACZgIAAAJmQgAAAmaCAAACZsIAAAJnAgAAAmdCAAACZ4IAAAJnwgAAAmgCAAADRAHfQIAAAABAAAAIAAAAAQKSW5rUG9pbnRWMQIAAAAJoQgAAAmiCAAACaMIAAAJpAgAAAmlCAAACaYIAAAJpwgAAAmoCAAACakIAAAJqggAAAmrCAAACawIAAAJrQgAAAmuCAAACa8IAAAJsAgAAAmxCAAADQ8HfwIAAAABAAAAIAAAAAQKSW5rUG9pbnRWMQIAAAAJsggAAAmzCAAACbQIAAAJtQgAAAm2CAAACbcIAAAJuAgAAAm5CAAACboIAAAJuwgAAAm8CAAACb0IAAAJvggAAAm/CAAACcAIAAAJwQgAAAnCCAAACcMIAAAJxAgAAAnFCAAACcYIAAAJxwgAAAnICAAACckIAAAJyggAAAnLCAAADQYHgQIAAAABAAAAEAAAAAQKSW5rUG9pbnRWMQIAAAAJzAgAAAnNCAAACc4IAAAJzwgAAAnQCAAACdEIAAAJ0ggAAAnTCAAACdQIAAAJ1QgAAAnWCAAADQUHgwIAAAABAAAAIAAAAAQKSW5rUG9pbnRWMQIAAAAJ1wgAAAnYCAAACdkIAAAJ2ggAAAnbCAAACdwIAAAJ3QgAAAneCAAACd8IAAAJ4AgAAAnhCAAACeIIAAAJ4wgAAAnkCAAACeUIAAAJ5ggAAAnnCAAADQ8HhQIAAAABAAAAEAAAAAQKSW5rUG9pbnRWMQIAAAAJ6AgAAAnpCAAACeoIAAAJ6wgAAAnsCAAACe0IAAAJ7ggAAAnvCAAACfAIAAAJ8QgAAAnyCAAACfMIAAAJ9AgAAAn1CAAACfYIAAAKB4cCAAAAAQAAABAAAAAECklua1BvaW50VjECAAAACfcIAAAJ+AgAAAn5CAAACfoIAAAJ+wgAAAn8CAAACf0IAAAJ/ggAAAn/CAAACQAJAAAJAQkAAAkCCQAACQMJAAAJBAkAAAkFCQAACQYJAAAHiQIAAAABAAAAQAAAAAQKSW5rUG9pbnRWMQIAAAAJBwkAAAkICQAACQkJAAAJCgkAAAkLCQAACQwJAAAJDQkAAAkOCQAACQ8JAAAJEAkAAAkRCQAACRIJAAAJEwkAAAkUCQAACRUJAAAJFgkAAAkXCQAACRgJAAAJGQkAAAkaCQAACRsJAAAJHAkAAAkdCQAACR4JAAAJHwkAAAkgCQAACSEJAAAJIgkAAAkjCQAACSQJAAAJJQkAAAkmCQAACScJAAAJKAkAAAkpCQAACSoJAAAJKwkAAAksCQAACS0JAAAJLgkAAAkvCQAACTAJAAAJMQkAAAkyCQAACTMJAAANEweLAgAAAAEAAAAgAAAABApJbmtQb2ludFYxAgAAAAk0CQAACTUJAAAJNgkAAAk3CQAACTgJAAAJOQkAAAk6CQAACTsJAAAJPAkAAAk9CQAACT4JAAAJPwkAAAlACQAACUEJAAAJQgkAAAlDCQAACUQJAAAJRQkAAA0OB40CAAAAAQAAAAgAAAAECklua1BvaW50VjECAAAACUYJAAAJRwkAAAlICQAACUkJAAAJSgkAAAlLCQAADQIHjwIAAAABAAAAIAAAAAQKSW5rUG9pbnRWMQIAAAAJTAkAAAlNCQAACU4JAAAJTwkAAAlQCQAACVEJAAAJUgkAAAlTCQAACVQJAAAJVQkAAAlWCQAACVcJAAAJWAkAAAlZCQAACVoJAAAJWwkAAAlcCQAACV0JAAAJXgkAAAlfCQAACWAJAAAJYQkAAAliCQAACWMJAAAJZAkAAAllCQAACWYJAAAJZwkAAA0EB5ECAAAAAQAAACAAAAAECklua1BvaW50VjECAAAACWgJAAAJaQkAAAlqCQAACWsJAAAJbAkAAAltCQAACW4JAAAJbwkAAAlwCQAACXEJAAAJcgkAAAlzCQAACXQJAAAJdQkAAAl2CQAACXcJAAAJeAkAAAl5CQAADQ4HkwIAAAABAAAAEAAAAAQKSW5rUG9pbnRWMQIAAAAJegkAAAl7CQAACXwJAAAJfQkAAAl+CQAACX8JAAAJgAkAAAmBCQAACYIJAAAJgwkAAAmECQAACYUJAAAJhgkAAAmHCQAACYgJAAAJiQkAAAeVAgAAAAEAAAAQAAAABApJbmtQb2ludFYxAgAAAAmKCQAACYsJAAAJjAkAAAmNCQAACY4JAAAJjwkAAAmQCQAACZEJAAAJkgkAAAmTCQAACZQJAAAJlQkAAAmWCQAACZcJAAANAgeXAgAAAAEAAAAQAAAABApJbmtQb2ludFYxAgAAAAmYCQAACZkJAAAJmgkAAAmbCQAACZwJAAAJnQkAAAmeCQAACZ8JAAAJoAkAAAmhCQAACaIJAAAJowkAAAmkCQAADQMHmQIAAAABAAAAQAAAAAQKSW5rUG9pbnRWMQIAAAAJpQkAAAmmCQAACacJAAAJqAkAAAmpCQAACaoJAAAJqwkAAAmsCQAACa0JAAAJrgkAAAmvCQAACbAJAAAJsQkAAAmyCQAACbMJAAAJtAkAAAm1CQAACbYJAAAJtwkAAAm4CQAACbkJAAAJugkAAAm7CQAACbwJAAAJvQkAAAm+CQAACb8JAAAJwAkAAAnBCQAACcIJAAAJwwkAAAnECQAACcUJAAAJxgkAAAnHCQAACcgJAAAJyQkAAAnKCQAACcsJAAANGQebAgAAAAEAAAAQAAAABApJbmtQb2ludFYxAgAAAAnMCQAACc0JAAAJzgkAAAnPCQAACdAJAAAJ0QkAAAnSCQAACdMJAAAJ1AkAAAnVCQAACdYJAAAJ1wkAAAnYCQAACdkJAAAJ2gkAAAoHnQIAAAABAAAAIAAAAAQKSW5rUG9pbnRWMQIAAAAJ2wkAAAncCQAACd0JAAAJ3gkAAAnfCQAACeAJAAAJ4QkAAAniCQAACeMJAAAJ5AkAAAnlCQAACeYJAAAJ5wkAAAnoCQAACekJAAAJ6gkAAAnrCQAACewJAAAJ7QkAAAnuCQAACe8JAAAJ8AkAAAnxCQAACfIJAAAJ8wkAAAn0CQAACfUJAAAJ9gkAAAn3CQAADQMHnwIAAAABAAAAIAAAAAQKSW5rUG9pbnRWMQIAAAAJ+AkAAAn5CQAACfoJAAAJ+wkAAAn8CQAACf0JAAAJ/gkAAAn/CQAACQAKAAAJAQoAAAkCCgAACQMKAAAJBAoAAAkFCgAACQYKAAAJBwoAAAkICgAADQ8HoQIAAAABAAAAEAAAAAQKSW5rUG9pbnRWMQIAAAAJCQoAAAkKCgAACQsKAAAJDAoAAAkNCgAACQ4KAAAJDwoAAAkQCgAACREKAAAJEgoAAAkTCgAACRQKAAAJFQoAAAkWCgAACRcKAAAKB6MCAAAAAQAAABAAAAAECklua1BvaW50VjECAAAACRgKAAAJGQoAAAkaCgAACRsKAAAJHAoAAAkdCgAACR4KAAAJHwoAAAkgCgAACSEKAAAJIgoAAAkjCgAADQQHpQIAAAABAAAAIAAAAAQKSW5rUG9pbnRWMQIAAAAJJAoAAAklCgAACSYKAAAJJwoAAAkoCgAACSkKAAAJKgoAAAkrCgAACSwKAAAJLQoAAAkuCgAACS8KAAAJMAoAAAkxCgAACTIKAAAJMwoAAAk0CgAADQ8HpwIAAAABAAAAEAAAAAQKSW5rUG9pbnRWMQIAAAAJNQoAAAk2CgAACTcKAAAJOAoAAAk5CgAACToKAAAJOwoAAAk8CgAACT0KAAAJPgoAAAk/CgAACUAKAAAJQQoAAAlCCgAACUMKAAAJRAoAAAepAgAAAAEAAAAQAAAABApJbmtQb2ludFYxAgAAAAlFCgAACUYKAAAJRwoAAAlICgAACUkKAAAJSgoAAAlLCgAACUwKAAAJTQoAAAlOCgAACU8KAAAJUAoAAAlRCgAACVIKAAANAgerAgAAAAEAAAAgAAAABApJbmtQb2ludFYxAgAAAAlTCgAACVQKAAAJVQoAAAlWCgAACVcKAAAJWAoAAAlZCgAACVoKAAAJWwoAAAlcCgAACV0KAAAJXgoAAAlfCgAACWAKAAAJYQoAAAliCgAACWMKAAAJZAoAAAllCgAACWYKAAAJZwoAAA0LB60CAAAAAQAAAAgAAAAECklua1BvaW50VjECAAAACWgKAAAJaQoAAAlqCgAACWsKAAAJbAoAAAltCgAACW4KAAAJbwoAAAevAgAAAAEAAAAgAAAABApJbmtQb2ludFYxAgAAAAlwCgAACXEKAAAJcgoAAAlzCgAACXQKAAAJdQoAAAl2CgAACXcKAAAJeAoAAAl5CgAACXoKAAAJewoAAAl8CgAACX0KAAAJfgoAAAl/CgAACYAKAAAJgQoAAAmCCgAACYMKAAANDAexAgAAAAEAAAAQAAAABApJbmtQb2ludFYxAgAAAAmECgAACYUKAAAJhgoAAAmHCgAACYgKAAAJiQoAAAmKCgAACYsKAAAJjAoAAAmNCgAACY4KAAAJjwoAAAmQCgAACZEKAAANAgezAgAAAAEAAAAgAAAABApJbmtQb2ludFYxAgAAAAmSCgAACZMKAAAJlAoAAAmVCgAACZYKAAAJlwoAAAmYCgAACZkKAAAJmgoAAAmbCgAACZwKAAAJnQoAAAmeCgAACZ8KAAAJoAoAAAmhCgAACaIKAAAJowoAAAmkCgAACaUKAAAJpgoAAAmnCgAACagKAAANCQe1AgAAAAEAAABAAAAABApJbmtQb2ludFYxAgAAAAmpCgAACaoKAAAJqwoAAAmsCgAACa0KAAAJrgoAAAmvCgAACbAKAAAJsQoAAAmyCgAACbMKAAAJtAoAAAm1CgAACbYKAAAJtwoAAAm4CgAACbkKAAAJugoAAAm7CgAACbwKAAAJvQoAAAm+CgAACb8KAAAJwAoAAAnBCgAACcIKAAAJwwoAAAnECgAACcUKAAAJxgoAAAnHCgAACcgKAAAJyQoAAAnKCgAACcsKAAAJzAoAAA0cB7cCAAAAAQAAABAAAAAECklua1BvaW50VjECAAAACc0KAAAJzgoAAAnPCgAACdAKAAAJ0QoAAAnSCgAACdMKAAAJ1AoAAAnVCgAACdYKAAAJ1woAAAnYCgAACdkKAAAJ2goAAAnbCgAACdwKAAAHuQIAAAABAAAAIAAAAAQKSW5rUG9pbnRWMQIAAAAJ3QoAAAneCgAACd8KAAAJ4AoAAAnhCgAACeIKAAAJ4woAAAnkCgAACeUKAAAJ5goAAAnnCgAACegKAAAJ6QoAAAnqCgAACesKAAAJ7AoAAAntCgAACe4KAAAJ7woAAAnwCgAACfEKAAAJ8goAAAnzCgAACfQKAAAJ9QoAAAn2CgAACfcKAAAJ+AoAAAn5CgAADQMHuwIAAAABAAAAEAAAAAQKSW5rUG9pbnRWMQIAAAAJ+goAAAn7CgAACfwKAAAJ/QoAAAn+CgAACf8KAAAJAAsAAAkBCwAACQILAAAJAwsAAAkECwAACQULAAAJBgsAAAkHCwAADQIHvQIAAAABAAAAEAAAAAQKSW5rUG9pbnRWMQIAAAAJCAsAAAkJCwAACQoLAAAJCwsAAAkMCwAACQ0LAAAJDgsAAAkPCwAACRALAAAJEQsAAAkSCwAACRMLAAAJFAsAAAkVCwAADQIHvwIAAAABAAAACAAAAAQKSW5rUG9pbnRWMQIAAAAJFgsAAAkXCwAACRgLAAAJGQsAAAkaCwAACRsLAAAJHAsAAAkdCwAAB8ECAAAAAQAAACAAAAAECklua1BvaW50VjECAAAACR4LAAAJHwsAAAkgCwAACSELAAAJIgsAAAkjCwAACSQLAAAJJQsAAAkmCwAACScLAAAJKAsAAAkpCwAACSoLAAAJKwsAAAksCwAACS0LAAAJLgsAAAkvCwAACTALAAANDQfDAgAAAAEAAAAQAAAABApJbmtQb2ludFYxAgAAAAkxCwAACTILAAAJMwsAAAk0CwAACTULAAAJNgsAAAk3CwAACTgLAAAJOQsAAA0HB8UCAAAAAQAAABAAAAAECklua1BvaW50VjECAAAACToLAAAJOwsAAAk8CwAACT0LAAAJPgsAAAk/CwAACUALAAAJQQsAAAlCCwAACUMLAAAJRAsAAAlFCwAACUYLAAAJRwsAAAlICwAACgfHAgAAAAEAAAAgAAAABApJbmtQb2ludFYxAgAAAAlJCwAACUoLAAAJSwsAAAlMCwAACU0LAAAJTgsAAAlPCwAACVALAAAJUQsAAAlSCwAACVMLAAAJVAsAAAlVCwAACVYLAAAJVwsAAAlYCwAACVkLAAAJWgsAAAlbCwAACVwLAAAJXQsAAAleCwAACV8LAAAJYAsAAAlhCwAACWILAAAJYwsAAAlkCwAACWULAAAJZgsAAAlnCwAACgfJAgAAAAEAAAAQAAAABApJbmtQb2ludFYxAgAAAAloCwAACWkLAAAJagsAAAlrCwAACWwLAAAJbQsAAAluCwAACW8LAAAJcAsAAAlxCwAACXILAAAJcwsAAAl0CwAACXULAAANAgfLAgAAAAEAAAAgAAAABApJbmtQb2ludFYxAgAAAAl2CwAACXcLAAAJeAsAAAl5CwAACXoLAAAJewsAAAl8CwAACX0LAAAJfgsAAAl/CwAACYALAAAJgQsAAAmCCwAACYMLAAAJhAsAAAmFCwAACYYLAAAJhwsAAAmICwAACYkLAAAJigsAAAmLCwAACYwLAAAJjQsAAA0IB80CAAAAAQAAABAAAAAECklua1BvaW50VjECAAAACY4LAAAJjwsAAAmQCwAACZELAAAJkgsAAAmTCwAACZQLAAAJlQsAAAmWCwAACZcLAAAJmAsAAAmZCwAACZoLAAAJmwsAAAmcCwAACZ0LAAAHzwIAAAABAAAAEAAAAAQKSW5rUG9pbnRWMQIAAAAJngsAAAmfCwAACaALAAAJoQsAAAmiCwAACaMLAAAJpAsAAAmlCwAACaYLAAAJpwsAAAmoCwAACakLAAAJqgsAAAmrCwAACawLAAAKB9ECAAAAAQAAACAAAAAECklua1BvaW50VjECAAAACa0LAAAJrgsAAAmvCwAACbALAAAJsQsAAAmyCwAACbMLAAAJtAsAAAm1CwAACbYLAAAJtwsAAAm4CwAACbkLAAAJugsAAAm7CwAACbwLAAAJvQsAAAm+CwAACb8LAAANDQfTAgAAAAEAAABAAAAABApJbmtQb2ludFYxAgAAAAnACwAACcELAAAJwgsAAAnDCwAACcQLAAAJxQsAAAnGCwAACccLAAAJyAsAAAnJCwAACcoLAAAJywsAAAnMCwAACc0LAAAJzgsAAAnPCwAACdALAAAJ0QsAAAnSCwAACdMLAAAJ1AsAAAnVCwAACdYLAAAJ1wsAAAnYCwAACdkLAAAJ2gsAAAnbCwAACdwLAAAJ3QsAAAneCwAACd8LAAAJ4AsAAAnhCwAACeILAAAJ4wsAAAnkCwAACeULAAAJ5gsAAAnnCwAACegLAAAJ6QsAAAnqCwAACesLAAANFAfVAgAAAAEAAAAgAAAABApJbmtQb2ludFYxAgAAAAnsCwAACe0LAAAJ7gsAAAnvCwAACfALAAAJ8QsAAAnyCwAACfMLAAAJ9AsAAAn1CwAACfYLAAAJ9wsAAAn4CwAACfkLAAAJ+gsAAAn7CwAACfwLAAAJ/QsAAAn+CwAACf8LAAAJAAwAAA0LB9cCAAAAAQAAACAAAAAECklua1BvaW50VjECAAAACQEMAAAJAgwAAAkDDAAACQQMAAAJBQwAAAkGDAAACQcMAAAJCAwAAAkJDAAACQoMAAAJCwwAAAkMDAAACQ0MAAAJDgwAAAkPDAAACRAMAAAJEQwAAAkSDAAACRMMAAAJFAwAAAkVDAAACRYMAAAJFwwAAAkYDAAACRkMAAAJGgwAAAkbDAAADQUH2QIAAAABAAAAIAAAAAQKSW5rUG9pbnRWMQIAAAAJHAwAAAkdDAAACR4MAAAJHwwAAAkgDAAACSEMAAAJIgwAAAkjDAAACSQMAAAJJQwAAAkmDAAACScMAAAJKAwAAAkpDAAACSoMAAAJKwwAAAksDAAADQ8H2wIAAAABAAAAIAAAAAQKSW5rUG9pbnRWMQIAAAAJLQwAAAkuDAAACS8MAAAJMAwAAAkxDAAACTIMAAAJMwwAAAk0DAAACTUMAAAJNgwAAAk3DAAACTgMAAAJOQwAAAk6DAAACTsMAAAJPAwAAAk9DAAACT4MAAANDgfdAgAAAAEAAAAQAAAABApJbmtQb2ludFYxAgAAAAk/DAAACUAMAAAJQQwAAAlCDAAACUMMAAAJRAwAAAlFDAAACUYMAAAJRwwAAAlIDAAACUkMAAANBQffAgAAAAEAAAAgAAAABApJbmtQb2ludFYxAgAAAAlKDAAACUsMAAAJTAwAAAlNDAAACU4MAAAJTwwAAAlQDAAACVEMAAAJUgwAAAlTDAAACVQMAAAJVQwAAAlWDAAACVcMAAAJWAwAAAlZDAAACVoMAAAJWwwAAAlcDAAACV0MAAANDAfhAgAAAAEAAAAgAAAABApJbmtQb2ludFYxAgAAAAleDAAACV8MAAAJYAwAAAlhDAAACWIMAAAJYwwAAAlkDAAACWUMAAAJZgwAAAlnDAAACWgMAAAJaQwAAAlqDAAACWsMAAAJbAwAAAltDAAACW4MAAANDwfjAgAAAAEAAAAgAAAABApJbmtQb2ludFYxAgAAAAlvDAAACXAMAAAJcQwAAAlyDAAACXMMAAAJdAwAAAl1DAAACXYMAAAJdwwAAAl4DAAACXkMAAAJegwAAAl7DAAACXwMAAAJfQwAAAl+DAAACX8MAAAJgAwAAAmBDAAACYIMAAAJgwwAAAmEDAAACYUMAAAJhgwAAAmHDAAACYgMAAAJiQwAAA0FB+UCAAAAAQAAACAAAAAECklua1BvaW50VjECAAAACYoMAAAJiwwAAAmMDAAACY0MAAAJjgwAAAmPDAAACZAMAAAJkQwAAAmSDAAACZMMAAAJlAwAAAmVDAAACZYMAAAJlwwAAAmYDAAACZkMAAAJmgwAAAmbDAAACZwMAAAJnQwAAAmeDAAACZ8MAAAJoAwAAAmhDAAACaIMAAANBwfnAgAAAAEAAAAgAAAABApJbmtQb2ludFYxAgAAAAmjDAAACaQMAAAJpQwAAAmmDAAACacMAAAJqAwAAAmpDAAACaoMAAAJqwwAAAmsDAAACa0MAAAJrgwAAAmvDAAACbAMAAAJsQwAAAmyDAAACbMMAAAJtAwAAAm1DAAACbYMAAAJtwwAAAm4DAAACbkMAAAJugwAAAm7DAAACbwMAAAJvQwAAAm+DAAADQQH6QIAAAABAAAAIAAAAAQKSW5rUG9pbnRWMQIAAAAJvwwAAAnADAAACcEMAAAJwgwAAAnDDAAACcQMAAAJxQwAAAnGDAAACccMAAAJyAwAAAnJDAAACcoMAAAJywwAAAnMDAAACc0MAAAJzgwAAAnPDAAACdAMAAAJ0QwAAAnSDAAACdMMAAAJ1AwAAAnVDAAACdYMAAAJ1wwAAA0HB+sCAAAAAQAAACAAAAAECklua1BvaW50VjECAAAACdgMAAAJ2QwAAAnaDAAACdsMAAAJ3AwAAAndDAAACd4MAAAJ3wwAAAngDAAACeEMAAAJ4gwAAAnjDAAACeQMAAAJ5QwAAAnmDAAACecMAAAJ6AwAAAnpDAAACeoMAAAJ6wwAAAnsDAAACe0MAAAJ7gwAAA0JB+0CAAAAAQAAACAAAAAECklua1BvaW50VjECAAAACe8MAAAJ8AwAAAnxDAAACfIMAAAJ8wwAAAn0DAAACfUMAAAJ9gwAAAn3DAAACfgMAAAJ+QwAAAn6DAAACfsMAAAJ/AwAAAn9DAAACf4MAAAJ/wwAAAkADQAACQENAAAJAg0AAAkDDQAACQQNAAANCgfvAgAAAAEAAAAgAAAABApJbmtQb2ludFYxAgAAAAkFDQAACQYNAAAJBw0AAAkIDQAACQkNAAAJCg0AAAkLDQAACQwNAAAJDQ0AAAkODQAACQ8NAAAJEA0AAAkRDQAACRINAAAJEw0AAAkUDQAACRUNAAAJFg0AAAkXDQAACRgNAAAJGQ0AAAkaDQAACRsNAAAJHA0AAA0IB/ECAAAAAQAAACAAAAAECklua1BvaW50VjECAAAACR0NAAAJHg0AAAkfDQAACSANAAAJIQ0AAAkiDQAACSMNAAAJJA0AAAklDQAACSYNAAAJJw0AAAkoDQAACSkNAAAJKg0AAAkrDQAACSwNAAAJLQ0AAAkuDQAACS8NAAAJMA0AAAkxDQAACTINAAAJMw0AAAk0DQAADQgH8wIAAAABAAAAAAEAAAQKSW5rUG9pbnRWMQIAAAAJNQ0AAAk2DQAACTcNAAAJOA0AAAk5DQAACToNAAAJOw0AAAk8DQAACT0NAAAJPg0AAAk/DQAACUANAAAJQQ0AAAlCDQAACUMNAAAJRA0AAAlFDQAACUYNAAAJRw0AAAlIDQAACUkNAAAJSg0AAAlLDQAACUwNAAAJTQ0AAAlODQAACU8NAAAJUA0AAAlRDQAACVINAAAJUw0AAAlUDQAACVUNAAAJVg0AAAlXDQAACVgNAAAJWQ0AAAlaDQAACVsNAAAJXA0AAAldDQAACV4NAAAJXw0AAAlgDQAACWENAAAJYg0AAAljDQAACWQNAAAJZQ0AAAlmDQAACWcNAAAJaA0AAAlpDQAACWoNAAAJaw0AAAlsDQAACW0NAAAJbg0AAAlvDQAACXANAAAJcQ0AAAlyDQAACXMNAAAJdA0AAAl1DQAACXYNAAAJdw0AAAl4DQAACXkNAAAJeg0AAAl7DQAACXwNAAAJfQ0AAAl+DQAACX8NAAAJgA0AAAmBDQAACYINAAAJgw0AAAmEDQAACYUNAAAJhg0AAAmHDQAACYgNAAAJiQ0AAAmKDQAACYsNAAAJjA0AAAmNDQAACY4NAAAJjw0AAAmQDQAACZENAAAJkg0AAAmTDQAACZQNAAAJlQ0AAAmWDQAACZcNAAAJmA0AAAmZDQAACZoNAAAJmw0AAAmcDQAACZ0NAAAJng0AAAmfDQAACaANAAAJoQ0AAAmiDQAACaMNAAAJpA0AAAmlDQAACaYNAAAJpw0AAAmoDQAACakNAAAJqg0AAAmrDQAACawNAAAJrQ0AAAmuDQAACa8NAAAJsA0AAAmxDQAACbINAAAJsw0AAAm0DQAACbUNAAAJtg0AAAm3DQAACbgNAAAJuQ0AAAm6DQAACbsNAAAJvA0AAAm9DQAACb4NAAAJvw0AAAnADQAACcENAAAJwg0AAAnDDQAACcQNAAAJxQ0AAAnGDQAACccNAAAJyA0AAAnJDQAACcoNAAAJyw0AAAnMDQAACc0NAAAJzg0AAAnPDQAACdANAAAJ0Q0AAAnSDQAACdMNAAAJ1A0AAAnVDQAACdYNAAAJ1w0AAAnYDQAADVwH9QIAAAABAAAAAAEAAAQKSW5rUG9pbnRWMQIAAAAJ2Q0AAAnaDQAACdsNAAAJ3A0AAAndDQAACd4NAAAJ3w0AAAngDQAACeENAAAJ4g0AAAnjDQAACeQNAAAJ5Q0AAAnmDQAACecNAAAJ6A0AAAnpDQAACeoNAAAJ6w0AAAnsDQAACe0NAAAJ7g0AAAnvDQAACfANAAAJ8Q0AAAnyDQAACfMNAAAJ9A0AAAn1DQAACfYNAAAJ9w0AAAn4DQAACfkNAAAJ+g0AAAn7DQAACfwNAAAJ/Q0AAAn+DQAACf8NAAAJAA4AAAkBDgAACQIOAAAJAw4AAAkEDgAACQUOAAAJBg4AAAkHDgAACQgOAAAJCQ4AAAkKDgAACQsOAAAJDA4AAAkNDgAACQ4OAAAJDw4AAAkQDgAACREOAAAJEg4AAAkTDgAACRQOAAAJFQ4AAAkWDgAACRcOAAAJGA4AAAkZDgAACRoOAAAJGw4AAAkcDgAACR0OAAAJHg4AAAkfDgAACSAOAAAJIQ4AAAkiDgAACSMOAAAJJA4AAAklDgAACSYOAAAJJw4AAAkoDgAACSkOAAAJKg4AAAkrDgAACSwOAAAJLQ4AAAkuDgAACS8OAAAJMA4AAAkxDgAACTIOAAAJMw4AAAk0DgAACTUOAAAJNg4AAAk3DgAACTgOAAAJOQ4AAAk6DgAACTsOAAAJPA4AAAk9DgAACT4OAAAJPw4AAAlADgAACUEOAAAJQg4AAAlDDgAACUQOAAAJRQ4AAAlGDgAACUcOAAAJSA4AAAlJDgAACUoOAAAJSw4AAAlMDgAACU0OAAAJTg4AAAlPDgAACVAOAAAJUQ4AAAlSDgAACVMOAAAJVA4AAAlVDgAACVYOAAAJVw4AAAlYDgAACVkOAAAJWg4AAAlbDgAACVwOAAAJXQ4AAAleDgAACV8OAAAJYA4AAAlhDgAACWIOAAAJYw4AAAlkDgAACWUOAAANcwf3AgAAAAEAAAAAAgAABApJbmtQb2ludFYxAgAAAAlmDgAACWcOAAAJaA4AAAlpDgAACWoOAAAJaw4AAAlsDgAACW0OAAAJbg4AAAlvDgAACXAOAAAJcQ4AAAlyDgAACXMOAAAJdA4AAAl1DgAACXYOAAAJdw4AAAl4DgAACXkOAAAJeg4AAAl7DgAACXwOAAAJfQ4AAAl+DgAACX8OAAAJgA4AAAmBDgAACYIOAAAJgw4AAAmEDgAACYUOAAAJhg4AAAmHDgAACYgOAAAJiQ4AAAmKDgAACYsOAAAJjA4AAAmNDgAACY4OAAAJjw4AAAmQDgAACZEOAAAJkg4AAAmTDgAACZQOAAAJlQ4AAAmWDgAACZcOAAAJmA4AAAmZDgAACZoOAAAJmw4AAAmcDgAACZ0OAAAJng4AAAmfDgAACaAOAAAJoQ4AAAmiDgAACaMOAAAJpA4AAAmlDgAACaYOAAAJpw4AAAmoDgAACakOAAAJqg4AAAmrDgAACawOAAAJrQ4AAAmuDgAACa8OAAAJsA4AAAmxDgAACbIOAAAJsw4AAAm0DgAACbUOAAAJtg4AAAm3DgAACbgOAAAJuQ4AAAm6DgAACbsOAAAJvA4AAAm9DgAACb4OAAAJvw4AAAnADgAACcEOAAAJwg4AAAnDDgAACcQOAAAJxQ4AAAnGDgAACccOAAAJyA4AAAnJDgAACcoOAAAJyw4AAAnMDgAACc0OAAAJzg4AAAnPDgAACdAOAAAJ0Q4AAAnSDgAACdMOAAAJ1A4AAAnVDgAACdYOAAAJ1w4AAAnYDgAACdkOAAAJ2g4AAAnbDgAACdwOAAAJ3Q4AAAneDgAACd8OAAAJ4A4AAAnhDgAACeIOAAAJ4w4AAAnkDgAACeUOAAAJ5g4AAAnnDgAACegOAAAJ6Q4AAAnqDgAACesOAAAJ7A4AAAntDgAACe4OAAAJ7w4AAAnwDgAACfEOAAAJ8g4AAAnzDgAACfQOAAAJ9Q4AAAn2DgAACfcOAAAJ+A4AAAn5DgAACfoOAAAJ+w4AAAn8DgAACf0OAAAJ/g4AAAn/DgAACQAPAAAJAQ8AAAkCDwAACQMPAAAJBA8AAAkFDwAACQYPAAAJBw8AAAkIDwAACQkPAAAJCg8AAAkLDwAACQwPAAAJDQ8AAAkODwAACQ8PAAAJEA8AAAkRDwAACRIPAAAJEw8AAAkUDwAACRUPAAAJFg8AAAkXDwAACRgPAAAJGQ8AAAkaDwAACRsPAAAJHA8AAAkdDwAACR4PAAAJHw8AAAkgDwAACSEPAAAJIg8AAAkjDwAACSQPAAAJJQ8AAAkmDwAACScPAAAJKA8AAAkpDwAACSoPAAAJKw8AAAksDwAACS0PAAAJLg8AAAkvDwAACTAPAAAJMQ8AAAkyDwAACTMPAAAJNA8AAAk1DwAACTYPAAAJNw8AAAk4DwAACTkPAAAJOg8AAAk7DwAACTwPAAAJPQ8AAAk+DwAACT8PAAAJQA8AAAlBDwAACUIPAAAJQw8AAAlEDwAACUUPAAAJRg8AAAlHDwAACUgPAAAJSQ8AAAlKDwAACUsPAAAJTA8AAAlNDwAACU4PAAAJTw8AAAlQDwAACVEPAAAJUg8AAAlTDwAACVQPAAAJVQ8AAAlWDwAACVcPAAAJWA8AAAlZDwAACVoPAAAJWw8AAAlcDwAACV0PAAAJXg8AAAlfDwAACWAPAAAJYQ8AAAliDwAACWMPAAAJZA8AAAllDwAACWYPAAAJZw8AAAloDwAACWkPAAAJag8AAAlrDwAACWwPAAAJbQ8AAAluDwAACW8PAAAJcA8AAAlxDwAACXIPAAAJcw8AAAl0DwAACXUPAAAJdg8AAAl3DwAACXgPAAAJeQ8AAAl6DwAACXsPAAAJfA8AAAl9DwAACX4PAAAJfw8AAAmADwAACYEPAAAJgg8AAAmDDwAACYQPAAAJhQ8AAAmGDwAACYcPAAAJiA8AAAmJDwAACYoPAAAJiw8AAAmMDwAACY0PAAAJjg8AAAmPDwAACZAPAAAJkQ8AAAmSDwAACZMPAAAJlA8AAAmVDwAACZYPAAAJlw8AAAmYDwAACZkPAAAJmg8AAAmbDwAACZwPAAAJnQ8AAAmeDwAACZ8PAAAJoA8AAAmhDwAACaIPAAAJow8AAAmkDwAACaUPAAAJpg8AAAmnDwAACagPAAAJqQ8AAAmqDwAACasPAAAJrA8AAAmtDwAACa4PAAAJrw8AAAmwDwAACbEPAAAJsg8AAAmzDwAACbQPAAAJtQ8AAAm2DwAACbcPAAAJuA8AAAm5DwAACboPAAAJuw8AAAm8DwAACb0PAAAJvg8AAAm/DwAACcAPAAAJwQ8AAAnCDwAACcMPAAAJxA8AAAnFDwAACcYPAAAJxw8AAAnIDwAACckPAAAJyg8AAAnLDwAACcwPAAAJzQ8AAAnODwAACc8PAAAJ0A8AAAnRDwAACdIPAAAJ0w8AAAnUDwAACdUPAAAJ1g8AAAnXDwAACdgPAAAJ2Q8AAAnaDwAACdsPAAAJ3A8AAAndDwAACd4PAAAJ3w8AAAngDwAACeEPAAAJ4g8AAAnjDwAACeQPAAAJ5Q8AAAnmDwAACecPAAAJ6A8AAAnpDwAACeoPAAAJ6w8AAAnsDwAACe0PAAAJ7g8AAAnvDwAACfAPAAAJ8Q8AAAnyDwAACfMPAAAJ9A8AAAn1DwAACfYPAAAJ9w8AAAn4DwAACfkPAAAJ+g8AAAn7DwAACfwPAAAJ/Q8AAAn+DwAACf8PAAAJABAAAA1lB/kCAAAAAQAAAAACAAAECklua1BvaW50VjECAAAACQEQAAAJAhAAAAkDEAAACQQQAAAJBRAAAAkGEAAACQcQAAAJCBAAAAkJEAAACQoQAAAJCxAAAAkMEAAACQ0QAAAJDhAAAAkPEAAACRAQAAAJERAAAAkSEAAACRMQAAAJFBAAAAkVEAAACRYQAAAJFxAAAAkYEAAACRkQAAAJGhAAAAkbEAAACRwQAAAJHRAAAAkeEAAACR8QAAAJIBAAAAkhEAAACSIQAAAJIxAAAAkkEAAACSUQAAAJJhAAAAknEAAACSgQAAAJKRAAAAkqEAAACSsQAAAJLBAAAAktEAAACS4QAAAJLxAAAAkwEAAACTEQAAAJMhAAAAkzEAAACTQQAAAJNRAAAAk2EAAACTcQAAAJOBAAAAk5EAAACToQAAAJOxAAAAk8EAAACT0QAAAJPhAAAAk/EAAACUAQAAAJQRAAAAlCEAAACUMQAAAJRBAAAAlFEAAACUYQAAAJRxAAAAlIEAAACUkQAAAJShAAAAlLEAAACUwQAAAJTRAAAAlOEAAACU8QAAAJUBAAAAlREAAACVIQAAAJUxAAAAlUEAAACVUQAAAJVhAAAAlXEAAACVgQAAAJWRAAAAlaEAAACVsQAAAJXBAAAAldEAAACV4QAAAJXxAAAAlgEAAACWEQAAAJYhAAAAljEAAACWQQAAAJZRAAAAlmEAAACWcQAAAJaBAAAAlpEAAACWoQAAAJaxAAAAlsEAAACW0QAAAJbhAAAAlvEAAACXAQAAAJcRAAAAlyEAAACXMQAAAJdBAAAAl1EAAACXYQAAAJdxAAAAl4EAAACXkQAAAJehAAAAl7EAAACXwQAAAJfRAAAAl+EAAACX8QAAAJgBAAAAmBEAAACYIQAAAJgxAAAAmEEAAACYUQAAAJhhAAAAmHEAAACYgQAAAJiRAAAAmKEAAACYsQAAAJjBAAAAmNEAAACY4QAAAJjxAAAAmQEAAACZEQAAAJkhAAAAmTEAAACZQQAAAJlRAAAAmWEAAACZcQAAAJmBAAAAmZEAAACZoQAAAJmxAAAAmcEAAACZ0QAAAJnhAAAAmfEAAACaAQAAAJoRAAAAmiEAAACaMQAAAJpBAAAAmlEAAACaYQAAAJpxAAAAmoEAAACakQAAAJqhAAAAmrEAAACawQAAAJrRAAAAmuEAAACa8QAAAJsBAAAAmxEAAACbIQAAAJsxAAAAm0EAAACbUQAAAJthAAAAm3EAAACbgQAAAJuRAAAAm6EAAACbsQAAAJvBAAAAm9EAAACb4QAAAJvxAAAAnAEAAACcEQAAAJwhAAAAnDEAAACcQQAAAJxRAAAAnGEAAACccQAAAJyBAAAAnJEAAACcoQAAAJyxAAAAnMEAAACc0QAAAJzhAAAAnPEAAACdAQAAAJ0RAAAAnSEAAACdMQAAAJ1BAAAAnVEAAACdYQAAAJ1xAAAAnYEAAACdkQAAAJ2hAAAAnbEAAACdwQAAAJ3RAAAAneEAAACd8QAAAJ4BAAAAnhEAAACeIQAAAJ4xAAAAnkEAAACeUQAAAJ5hAAAAnnEAAACegQAAAJ6RAAAAnqEAAACesQAAAJ7BAAAAntEAAACe4QAAAJ7xAAAAnwEAAACfEQAAAJ8hAAAAnzEAAACfQQAAAJ9RAAAAn2EAAACfcQAAAJ+BAAAAn5EAAACfoQAAAJ+xAAAAn8EAAACf0QAAAJ/hAAAAn/EAAACQARAAAJAREAAAkCEQAACQMRAAAJBBEAAAkFEQAACQYRAAAJBxEAAAkIEQAACQkRAAAJChEAAAkLEQAACQwRAAAJDREAAAkOEQAACQ8RAAAJEBEAAAkREQAACRIRAAAJExEAAAkUEQAACRURAAAJFhEAAAkXEQAACRgRAAAJGREAAAkaEQAACRsRAAAJHBEAAAkdEQAACR4RAAAJHxEAAAkgEQAACSERAAAJIhEAAAkjEQAACSQRAAAJJREAAAkmEQAACScRAAAJKBEAAAkpEQAACSoRAAAJKxEAAAksEQAACS0RAAAJLhEAAAkvEQAACTARAAAJMREAAAkyEQAACTMRAAAJNBEAAAk1EQAACTYRAAAJNxEAAAk4EQAACTkRAAAJOhEAAAk7EQAACTwRAAAJPREAAAk+EQAACT8RAAAJQBEAAAlBEQAACUIRAAAJQxEAAAlEEQAACUURAAAJRhEAAAlHEQAACUgRAAAJSREAAAlKEQAACUsRAAAJTBEAAAlNEQAACU4RAAAJTxEAAAlQEQAACVERAAAJUhEAAAlTEQAACVQRAAAJVREAAAlWEQAACVcRAAAJWBEAAAlZEQAACVoRAAAJWxEAAAlcEQAACV0RAAAJXhEAAAlfEQAACWARAAAJYREAAAliEQAACWMRAAAJZBEAAAllEQAACWYRAAAJZxEAAA2ZB/sCAAAAAQAAAAABAAAECklua1BvaW50VjECAAAACWgRAAAJaREAAAlqEQAACWsRAAAJbBEAAAltEQAACW4RAAAJbxEAAAlwEQAACXERAAAJchEAAAlzEQAACXQRAAAJdREAAAl2EQAACXcRAAAJeBEAAAl5EQAACXoRAAAJexEAAAl8EQAACX0RAAAJfhEAAAl/EQAACYARAAAJgREAAAmCEQAACYMRAAAJhBEAAAmFEQAACYYRAAAJhxEAAAmIEQAACYkRAAAJihEAAAmLEQAACYwRAAAJjREAAAmOEQAACY8RAAAJkBEAAAmREQAACZIRAAAJkxEAAAmUEQAACZURAAAJlhEAAAmXEQAACZgRAAAJmREAAAmaEQAACZsRAAAJnBEAAAmdEQAACZ4RAAAJnxEAAAmgEQAACaERAAAJohEAAAmjEQAACaQRAAAJpREAAAmmEQAACacRAAAJqBEAAAmpEQAACaoRAAAJqxEAAAmsEQAACa0RAAAJrhEAAAmvEQAACbARAAAJsREAAAmyEQAACbMRAAAJtBEAAAm1EQAACbYRAAAJtxEAAAm4EQAACbkRAAAJuhEAAAm7EQAACbwRAAAJvREAAAm+EQAACb8RAAAJwBEAAAnBEQAACcIRAAAJwxEAAAnEEQAACcURAAAJxhEAAAnHEQAACcgRAAAJyREAAAnKEQAACcsRAAAJzBEAAAnNEQAACc4RAAAJzxEAAAnQEQAACdERAAAJ0hEAAAnTEQAACdQRAAAJ1REAAAnWEQAACdcRAAAJ2BEAAAnZEQAACdoRAAAJ2xEAAAncEQAACd0RAAAJ3hEAAAnfEQAACeARAAAJ4REAAAniEQAACeMRAAAJ5BEAAAnlEQAACeYRAAAJ5xEAAAnoEQAACekRAAAJ6hEAAAnrEQAACewRAAAJ7REAAAnuEQAACe8RAAAJ8BEAAAnxEQAACfIRAAAJ8xEAAAn0EQAACfURAAAJ9hEAAAn3EQAACfgRAAAJ+REAAAn6EQAACfsRAAAJ/BEAAAn9EQAACf4RAAAJ/xEAAAkAEgAACQESAAAJAhIAAAkDEgAACQQSAAAJBRIAAAkGEgAACQcSAAAJCBIAAAkJEgAACQoSAAAJCxIAAAkMEgAACQ0SAAAJDhIAAAkPEgAACRASAAAJERIAAAkSEgAACRMSAAAJFBIAAAkVEgAACRYSAAAJFxIAAAkYEgAACRkSAAAJGhIAAAkbEgAACRwSAAAJHRIAAAkeEgAACR8SAAAJIBIAAAkhEgAACSISAAAJIxIAAAkkEgAACSUSAAAJJhIAAAknEgAACSgSAAAJKRIAAAkqEgAACSsSAAAJLBIAAAktEgAACS4SAAAJLxIAAAkwEgAACTESAAAJMhIAAAkzEgAACTQSAAAJNRIAAAk2EgAACTcSAAAJOBIAAAk5EgAACToSAAAJOxIAAAk8EgAACT0SAAAJPhIAAAk/EgAACUASAAAJQRIAAAlCEgAACUMSAAAJRBIAAAlFEgAACUYSAAAJRxIAAAlIEgAACUkSAAAJShIAAAlLEgAACUwSAAAJTRIAAAlOEgAACU8SAAAJUBIAAAlREgAACVISAAAJUxIAAAlUEgAACVUSAAAJVhIAAAlXEgAACVgSAAANDwf9AgAAAAEAAAAAAQAABApJbmtQb2ludFYxAgAAAAlZEgAACVoSAAAJWxIAAAlcEgAACV0SAAAJXhIAAAlfEgAACWASAAAJYRIAAAliEgAACWMSAAAJZBIAAAllEgAACWYSAAAJZxIAAAloEgAACWkSAAAJahIAAAlrEgAACWwSAAAJbRIAAAluEgAACW8SAAAJcBIAAAlxEgAACXISAAAJcxIAAAl0EgAACXUSAAAJdhIAAAl3EgAACXgSAAAJeRIAAAl6EgAACXsSAAAJfBIAAAl9EgAACX4SAAAJfxIAAAmAEgAACYESAAAJghIAAAmDEgAACYQSAAAJhRIAAAmGEgAACYcSAAAJiBIAAAmJEgAACYoSAAAJixIAAAmMEgAACY0SAAAJjhIAAAmPEgAACZASAAAJkRIAAAmSEgAACZMSAAAJlBIAAAmVEgAACZYSAAAJlxIAAAmYEgAACZkSAAAJmhIAAAmbEgAACZwSAAAJnRIAAAmeEgAACZ8SAAAJoBIAAAmhEgAACaISAAAJoxIAAAmkEgAACaUSAAAJphIAAAmnEgAACagSAAAJqRIAAAmqEgAACasSAAAJrBIAAAmtEgAACa4SAAAJrxIAAAmwEgAACbESAAAJshIAAAmzEgAACbQSAAAJtRIAAAm2EgAACbcSAAAJuBIAAAm5EgAACboSAAAJuxIAAAm8EgAACb0SAAAJvhIAAAm/EgAACcASAAAJwRIAAAnCEgAACcMSAAAJxBIAAAnFEgAACcYSAAAJxxIAAAnIEgAACckSAAAJyhIAAAnLEgAACcwSAAAJzRIAAAnOEgAACc8SAAAJ0BIAAAnREgAACdISAAAJ0xIAAAnUEgAACdUSAAAJ1hIAAAnXEgAACdgSAAAJ2RIAAAnaEgAACdsSAAAJ3BIAAAndEgAACd4SAAAJ3xIAAAngEgAACeESAAAJ4hIAAAnjEgAACeQSAAAJ5RIAAAnmEgAACecSAAAJ6BIAAAnpEgAACeoSAAAJ6xIAAAnsEgAACe0SAAAJ7hIAAAnvEgAACfASAAAJ8RIAAAnyEgAACfMSAAAJ9BIAAAn1EgAACfYSAAAJ9xIAAAn4EgAACfkSAAAJ+hIAAAn7EgAACfwSAAAJ/RIAAAn+EgAACf8SAAAJABMAAAkBEwAACQITAAAJAxMAAAkEEwAACQUTAAAJBhMAAAkHEwAACQgTAAAJCRMAAAkKEwAACQsTAAAJDBMAAAkNEwAACQ4TAAAJDxMAAAkQEwAACRETAAAJEhMAAAkTEwAACRQTAAAJFRMAAAkWEwAACRcTAAAJGBMAAAkZEwAACRoTAAAJGxMAAAkcEwAACR0TAAAJHhMAAAkfEwAACSATAAAJIRMAAAkiEwAACSMTAAAJJBMAAAklEwAACSYTAAAJJxMAAAkoEwAACSkTAAAJKhMAAAkrEwAACSwTAAAJLRMAAAkuEwAACS8TAAAJMBMAAAkxEwAACTITAAAJMxMAAAk0EwAACTUTAAAJNhMAAAk3EwAACTgTAAAJORMAAAk6EwAACTsTAAAJPBMAAAk9EwAACT4TAAAJPxMAAAlAEwAACUETAAAJQhMAAAlDEwAACUQTAAAJRRMAAAlGEwAACUcTAAAJSBMAAAlJEwAACUoTAAAJSxMAAAlMEwAACU0TAAAJThMAAAlPEwAACVATAAAJURMAAA0HB/8CAAAAAQAAAAACAAAECklua1BvaW50VjECAAAACVITAAAJUxMAAAlUEwAACVUTAAAJVhMAAAlXEwAACVgTAAAJWRMAAAlaEwAACVsTAAAJXBMAAAldEwAACV4TAAAJXxMAAAlgEwAACWETAAAJYhMAAAljEwAACWQTAAAJZRMAAAlmEwAACWcTAAAJaBMAAAlpEwAACWoTAAAJaxMAAAlsEwAACW0TAAAJbhMAAAlvEwAACXATAAAJcRMAAAlyEwAACXMTAAAJdBMAAAl1EwAACXYTAAAJdxMAAAl4EwAACXkTAAAJehMAAAl7EwAACXwTAAAJfRMAAAl+EwAACX8TAAAJgBMAAAmBEwAACYITAAAJgxMAAAmEEwAACYUTAAAJhhMAAAmHEwAACYgTAAAJiRMAAAmKEwAACYsTAAAJjBMAAAmNEwAACY4TAAAJjxMAAAmQEwAACZETAAAJkhMAAAmTEwAACZQTAAAJlRMAAAmWEwAACZcTAAAJmBMAAAmZEwAACZoTAAAJmxMAAAmcEwAACZ0TAAAJnhMAAAmfEwAACaATAAAJoRMAAAmiEwAACaMTAAAJpBMAAAmlEwAACaYTAAAJpxMAAAmoEwAACakTAAAJqhMAAAmrEwAACawTAAAJrRMAAAmuEwAACa8TAAAJsBMAAAmxEwAACbITAAAJsxMAAAm0EwAACbUTAAAJthMAAAm3EwAACbgTAAAJuRMAAAm6EwAACbsTAAAJvBMAAAm9EwAACb4TAAAJvxMAAAnAEwAACcETAAAJwhMAAAnDEwAACcQTAAAJxRMAAAnGEwAACccTAAAJyBMAAAnJEwAACcoTAAAJyxMAAAnMEwAACc0TAAAJzhMAAAnPEwAACdATAAAJ0RMAAAnSEwAACdMTAAAJ1BMAAAnVEwAACdYTAAAJ1xMAAAnYEwAACdkTAAAJ2hMAAAnbEwAACdwTAAAJ3RMAAAneEwAACd8TAAAJ4BMAAAnhEwAACeITAAAJ4xMAAAnkEwAACeUTAAAJ5hMAAAnnEwAACegTAAAJ6RMAAAnqEwAACesTAAAJ7BMAAAntEwAACe4TAAAJ7xMAAAnwEwAACfETAAAJ8hMAAAnzEwAACfQTAAAJ9RMAAAn2EwAACfcTAAAJ+BMAAAn5EwAACfoTAAAJ+xMAAAn8EwAACf0TAAAJ/hMAAAn/EwAACQAUAAAJARQAAAkCFAAACQMUAAAJBBQAAAkFFAAACQYUAAAJBxQAAAkIFAAACQkUAAAJChQAAAkLFAAACQwUAAAJDRQAAAkOFAAACQ8UAAAJEBQAAAkRFAAACRIUAAAJExQAAAkUFAAACRUUAAAJFhQAAAkXFAAACRgUAAAJGRQAAAkaFAAACRsUAAAJHBQAAAkdFAAACR4UAAAJHxQAAAkgFAAACSEUAAAJIhQAAAkjFAAACSQUAAAJJRQAAAkmFAAACScUAAAJKBQAAAkpFAAACSoUAAAJKxQAAAksFAAACS0UAAAJLhQAAAkvFAAACTAUAAAJMRQAAAkyFAAACTMUAAAJNBQAAAk1FAAACTYUAAAJNxQAAAk4FAAACTkUAAAJOhQAAAk7FAAACTwUAAAJPRQAAAk+FAAACT8UAAAJQBQAAAlBFAAACUIUAAAJQxQAAAlEFAAACUUUAAAJRhQAAAlHFAAACUgUAAAJSRQAAAlKFAAACUsUAAAJTBQAAAlNFAAACU4UAAAJTxQAAAlQFAAACVEUAAAJUhQAAAlTFAAACVQUAAAJVRQAAAlWFAAACVcUAAAJWBQAAAlZFAAACVoUAAAJWxQAAAlcFAAACV0UAAAJXhQAAAlfFAAACWAUAAAJYRQAAAliFAAACWMUAAAJZBQAAAllFAAACWYUAAAJZxQAAAloFAAACWkUAAAJahQAAAlrFAAACWwUAAAJbRQAAAluFAAACW8UAAAJcBQAAAlxFAAACXIUAAAJcxQAAAl0FAAACXUUAAAJdhQAAAl3FAAACXgUAAAJeRQAAAl6FAAACXsUAAAJfBQAAA3VBwEDAAAAAQAAAAABAAAECklua1BvaW50VjECAAAACX0UAAAJfhQAAAl/FAAACYAUAAAJgRQAAAmCFAAACYMUAAAJhBQAAAmFFAAACYYUAAAJhxQAAAmIFAAACYkUAAAJihQAAAmLFAAACYwUAAAJjRQAAAmOFAAACY8UAAAJkBQAAAmRFAAACZIUAAAJkxQAAAmUFAAACZUUAAAJlhQAAAmXFAAACZgUAAAJmRQAAAmaFAAACZsUAAAJnBQAAAmdFAAACZ4UAAAJnxQAAAmgFAAACaEUAAAJohQAAAmjFAAACaQUAAAJpRQAAAmmFAAACacUAAAJqBQAAAmpFAAACaoUAAAJqxQAAAmsFAAACa0UAAAJrhQAAAmvFAAACbAUAAAJsRQAAAmyFAAACbMUAAAJtBQAAAm1FAAACbYUAAAJtxQAAAm4FAAACbkUAAAJuhQAAAm7FAAACbwUAAAJvRQAAAm+FAAACb8UAAAJwBQAAAnBFAAACcIUAAAJwxQAAAnEFAAACcUUAAAJxhQAAAnHFAAACcgUAAAJyRQAAAnKFAAACcsUAAAJzBQAAAnNFAAACc4UAAAJzxQAAAnQFAAACdEUAAAJ0hQAAAnTFAAACdQUAAAJ1RQAAAnWFAAACdcUAAAJ2BQAAAnZFAAACdoUAAAJ2xQAAAncFAAACd0UAAAJ3hQAAAnfFAAACeAUAAAJ4RQAAAniFAAACeMUAAAJ5BQAAAnlFAAACeYUAAAJ5xQAAAnoFAAACekUAAAJ6hQAAAnrFAAACewUAAAJ7RQAAAnuFAAACe8UAAAJ8BQAAAnxFAAACfIUAAAJ8xQAAAn0FAAACfUUAAAJ9hQAAAn3FAAACfgUAAAJ+RQAAAn6FAAACfsUAAAJ/BQAAAn9FAAACf4UAAAJ/xQAAAkAFQAACQEVAAAJAhUAAAkDFQAACQQVAAAJBRUAAAkGFQAACQcVAAANdQcDAwAAAAEAAAAAAQAABApJbmtQb2ludFYxAgAAAAkIFQAACQkVAAAJChUAAAkLFQAACQwVAAAJDRUAAAkOFQAACQ8VAAAJEBUAAAkRFQAACRIVAAAJExUAAAkUFQAACRUVAAAJFhUAAAkXFQAACRgVAAAJGRUAAAkaFQAACRsVAAAJHBUAAAkdFQAACR4VAAAJHxUAAAkgFQAACSEVAAAJIhUAAAkjFQAACSQVAAAJJRUAAAkmFQAACScVAAAJKBUAAAkpFQAACSoVAAAJKxUAAAksFQAACS0VAAAJLhUAAAkvFQAACTAVAAAJMRUAAAkyFQAACTMVAAAJNBUAAAk1FQAACTYVAAAJNxUAAAk4FQAACTkVAAAJOhUAAAk7FQAACTwVAAAJPRUAAAk+FQAACT8VAAAJQBUAAAlBFQAACUIVAAAJQxUAAAlEFQAACUUVAAAJRhUAAAlHFQAACUgVAAAJSRUAAAlKFQAACUsVAAAJTBUAAAlNFQAACU4VAAAJTxUAAAlQFQAACVEVAAAJUhUAAAlTFQAACVQVAAAJVRUAAAlWFQAACVcVAAAJWBUAAAlZFQAACVoVAAAJWxUAAAlcFQAACV0VAAAJXhUAAAlfFQAACWAVAAAJYRUAAAliFQAACWMVAAAJZBUAAAllFQAACWYVAAAJZxUAAAloFQAACWkVAAAJahUAAAlrFQAACWwVAAAJbRUAAAluFQAACW8VAAAJcBUAAAlxFQAACXIVAAAJcxUAAAl0FQAACXUVAAAJdhUAAAl3FQAACXgVAAAJeRUAAAl6FQAACXsVAAAJfBUAAAl9FQAACX4VAAAJfxUAAAmAFQAACYEVAAAJghUAAAmDFQAACYQVAAAJhRUAAAmGFQAACYcVAAAJiBUAAAmJFQAACYoVAAAJixUAAAmMFQAACY0VAAAJjhUAAAmPFQAACZAVAAAJkRUAAAmSFQAACZMVAAAJlBUAAAmVFQAACZYVAAAJlxUAAAmYFQAACZkVAAAJmhUAAAmbFQAACZwVAAAJnRUAAAmeFQAACZ8VAAAJoBUAAAmhFQAACaIVAAAJoxUAAAmkFQAACaUVAAAJphUAAAmnFQAACagVAAAJqRUAAAmqFQAACasVAAAJrBUAAAmtFQAADVoHBQMAAAABAAAAAAEAAAQKSW5rUG9pbnRWMQIAAAAJrhUAAAmvFQAACbAVAAAJsRUAAAmyFQAACbMVAAAJtBUAAAm1FQAACbYVAAAJtxUAAAm4FQAACbkVAAAJuhUAAAm7FQAACbwVAAAJvRUAAAm+FQAACb8VAAAJwBUAAAnBFQAACcIVAAAJwxUAAAnEFQAACcUVAAAJxhUAAAnHFQAACcgVAAAJyRUAAAnKFQAACcsVAAAJzBUAAAnNFQAACc4VAAAJzxUAAAnQFQAACdEVAAAJ0hUAAAnTFQAACdQVAAAJ1RUAAAnWFQAACdcVAAAJ2BUAAAnZFQAACdoVAAAJ2xUAAAncFQAACd0VAAAJ3hUAAAnfFQAACeAVAAAJ4RUAAAniFQAACeMVAAAJ5BUAAAnlFQAACeYVAAAJ5xUAAAnoFQAACekVAAAJ6hUAAAnrFQAACewVAAAJ7RUAAAnuFQAACe8VAAAJ8BUAAAnxFQAACfIVAAAJ8xUAAAn0FQAACfUVAAAJ9hUAAAn3FQAACfgVAAAJ+RUAAAn6FQAACfsVAAAJ/BUAAAn9FQAACf4VAAAJ/xUAAAkAFgAACQEWAAAJAhYAAAkDFgAACQQWAAAJBRYAAAkGFgAACQcWAAAJCBYAAAkJFgAACQoWAAAJCxYAAAkMFgAACQ0WAAAJDhYAAAkPFgAACRAWAAAJERYAAAkSFgAACRMWAAAJFBYAAAkVFgAACRYWAAAJFxYAAAkYFgAACRkWAAAJGhYAAAkbFgAACRwWAAAJHRYAAAkeFgAACR8WAAAJIBYAAAkhFgAACSIWAAAJIxYAAAkkFgAACSUWAAAJJhYAAAknFgAACSgWAAAJKRYAAAkqFgAACSsWAAAJLBYAAAktFgAACS4WAAAJLxYAAAkwFgAACTEWAAAJMhYAAAkzFgAACTQWAAAJNRYAAAk2FgAACTcWAAAJOBYAAAk5FgAACToWAAAJOxYAAAk8FgAACT0WAAAJPhYAAAk/FgAACUAWAAAJQRYAAAlCFgAACUMWAAAJRBYAAAlFFgAACUYWAAAJRxYAAAlIFgAACUkWAAAJShYAAAlLFgAACUwWAAAJTRYAAAlOFgAACU8WAAAJUBYAAAlRFgAACVIWAAAJUxYAAAlUFgAACVUWAAAJVhYAAAlXFgAACVgWAAAJWRYAAAlaFgAACVsWAAAJXBYAAAldFgAACV4WAAAJXxYAAAlgFgAACWEWAAAJYhYAAAljFgAACWQWAAAJZRYAAAlmFgAACWcWAAAJaBYAAAlpFgAACWoWAAAJaxYAAAlsFgAACW0WAAAJbhYAAAlvFgAACXAWAAAJcRYAAAlyFgAACXMWAAAJdBYAAAl1FgAACXYWAAAJdxYAAAl4FgAACXkWAAAJehYAAAl7FgAACXwWAAAJfRYAAAl+FgAACX8WAAAJgBYAAAmBFgAACYIWAAAJgxYAAAmEFgAACYUWAAAJhhYAAAmHFgAACYgWAAAJiRYAAAmKFgAACYsWAAAJjBYAAAmNFgAACY4WAAAJjxYAAAmQFgAACZEWAAAJkhYAAAmTFgAACZQWAAAJlRYAAAmWFgAADRcHBwMAAAABAAAAgAAAAAQKSW5rUG9pbnRWMQIAAAAJlxYAAAmYFgAACZkWAAAJmhYAAAmbFgAACZwWAAAJnRYAAAmeFgAACZ8WAAAJoBYAAAmhFgAACaIWAAAJoxYAAAmkFgAACaUWAAAJphYAAAmnFgAACagWAAAJqRYAAAmqFgAACasWAAAJrBYAAAmtFgAACa4WAAAJrxYAAAmwFgAACbEWAAAJshYAAAmzFgAACbQWAAAJtRYAAAm2FgAACbcWAAAJuBYAAAm5FgAACboWAAAJuxYAAAm8FgAACb0WAAAJvhYAAAm/FgAACcAWAAAJwRYAAAnCFgAACcMWAAAJxBYAAAnFFgAACcYWAAAJxxYAAAnIFgAACckWAAAJyhYAAAnLFgAACcwWAAAJzRYAAAnOFgAACc8WAAAJ0BYAAAnRFgAACdIWAAAJ0xYAAAnUFgAACdUWAAAJ1hYAAAnXFgAACdgWAAAJ2RYAAAnaFgAACdsWAAAJ3BYAAAndFgAACd4WAAAJ3xYAAAngFgAACeEWAAAJ4hYAAAnjFgAACeQWAAAJ5RYAAAnmFgAACecWAAAJ6BYAAAnpFgAACeoWAAAJ6xYAAAnsFgAACe0WAAAJ7hYAAAnvFgAACfAWAAAJ8RYAAAnyFgAACfMWAAAJ9BYAAAn1FgAACfYWAAAJ9xYAAAn4FgAACfkWAAAJ+hYAAAn7FgAACfwWAAAJ/RYAAAn+FgAACf8WAAAJABcAAAkBFwAACQIXAAAJAxcAAAkEFwAACQUXAAANEQcJAwAAAAEAAABAAAAABApJbmtQb2ludFYxAgAAAAkGFwAACQcXAAAJCBcAAAkJFwAACQoXAAAJCxcAAAkMFwAACQ0XAAAJDhcAAAkPFwAACRAXAAAJERcAAAkSFwAACRMXAAAJFBcAAAkVFwAACRYXAAAJFxcAAAkYFwAACRkXAAAJGhcAAAkbFwAACRwXAAAJHRcAAAkeFwAACR8XAAAJIBcAAAkhFwAACSIXAAAJIxcAAAkkFwAACSUXAAAJJhcAAAknFwAACSgXAAANHQUKAwAACklua1BvaW50VjEEAAAAAVgBWQ5QcmVzc3VyZUZhY3RvcglUaW1lU3RhbXAAAAAABgYLEAIAAAAYH262m9DYP0RMSlbTcLE/AAAAPwAAAAAAAAAAAQsDAAAKAwAAspELIVeQ2D+0AZAU4FixPwAAAD8gAAAAAAAAAAEMAwAACgMAALKRCyFXkNg/tAGQFOBYsT8AAAA/IAAAAAAAAAABDQMAAAoDAACykQshV5DYP7QBkBTgWLE/AAAAPz8AAAAAAAAAAQ4DAAAKAwAAspELIVeQ2D+0AZAU4FixPwAAAD8/AAAAAAAAAAEPAwAACgMAALKRCyFXkNg/tAGQFOBYsT8AAAA/PwAAAAAAAAABEAMAAAoDAACykQshV5DYP7QBkBTgWLE/AAAAPz8AAAAAAAAAAREDAAAKAwAAspELIVeQ2D+0AZAU4FixPwAAAD8/AAAAAAAAAAESAwAACgMAABJnnvtcAdk/ZOG+2bmgsT8AAAA/AAAAAAAAAAABEwMAAAoDAAASZ577XAHZP2Thvtm5oLE/AAAAPw8AAAAAAAAAARQDAAAKAwAAEmee+1wB2T9k4b7ZuaCxPwAAAD8PAAAAAAAAAAEVAwAACgMAABJnnvtcAdk/ZOG+2bmgsT8AAAA/DwAAAAAAAAABFgMAAAoDAAASZ577XAHZP2Thvtm5oLE/AAAAPy8AAAAAAAAAARcDAAAKAwAAEmee+1wB2T9k4b7ZuaCxPwAAAD8vAAAAAAAAAAEYAwAACgMAABJnnvtcAdk/ZOG+2bmgsT8AAAA/LwAAAAAAAAABGQMAAAoDAAASZ577XAHZP2Thvtm5oLE/AAAAPy8AAAAAAAAAARoDAAAKAwAAEmee+1wB2T9k4b7ZuaCxPwAAAD8vAAAAAAAAAAEbAwAACgMAAIiIOKl/+Ng/7PuQM0vLrz8AAAA/XQAAAAAAAAABHAMAAAoDAACgIWyr2fHYPwToYJv9e64/AAAAP10AAAAAAAAAAR0DAAAKAwAAWDI5Amvt2D/wny8wPCWsPwAAAD9tAAAAAAAAAAEeAwAACgMAANBT06+N5Ng/+uxySGH+qT8AAAA/bQAAAAAAAAABHwMAAAoDAACMZKAGH+DYP2zv+x6Tv6c/AAAAP30AAAAAAAAAASADAAAKAwAApP3TCHnZ2D/o8YT1xIClPwAAAD99AAAAAAAAAAEhAwAACgMAALyWBwvT0tg/8D7IDepZoz8AAAA/nAAAAAAAAAABIgMAAAoDAADWLzsNLczYP7ZhIh9C06A/AAAAP5wAAAAAAAAAASMDAAAKAwAAkEAIZL7H2D+d8j/ytIidPwAAAD+cAAAAAAAAAAEkAwAACgMAAEpR1bpPw9g/sYzGIv86mT8AAAA/rAAAAAAAAAABJQMAAAoDAAAGYqIR4b7YP+e7wdYvHZU/AAAAP6wAAAAAAAAAASYDAAAKAwAABmKiEeG+2D/ZaXifxx6SPwAAAD/LAAAAAAAAAAEnAwAACgMAAKjZO2YYwdg/j5bqfMY/kD8AAAA/ywAAAAAAAAABKAMAAAoDAAAGYqIR4b7YP54vXtC+QI4/AAAAP9oAAAAAAAAAASkDAAAKAwAAYuoIvam82D+eL17QvkCOPwAAAD/aAAAAAAAAAAEqAwAACgMAAMByb2hyutg/ni9e0L5Ajj8AAAA/2gAAAAAAAAABKwMAAAoDAADYC6NqzLPYP54vXtC+QI4/AAAAP9oAAAAAAAAAASwDAAAKAwAA2Aujasyz2D+eL17QvkCOPwAAAD/qAAAAAAAAAAEtAwAACgMAAMByb2hyutg/+f7sIq5Okj8AAAA/CQEAAAAAAAABLgMAAAoDAAAyuKG49cnYP/mnkT7izZM/AAAAPwkBAAAAAAAAAS8DAAAKAwAApP3TCHnZ2D8n5qrd/HyVPwAAAD8pAQAAAAAAAAEwAwAACgMAABRDBln86Ng/JY9P+TD8lj8AAAA/KQEAAAAAAAABMQMAAAoDAADkEJ9USPbYPzE49BRle5g/AAAAPykBAAAAAAAAATIDAAAKAwAAgqzQS+AQ2T9Rdg20fyqaPwAAAD9IAQAAAAAAAAEzAwAACgMAAKomaJVVNNk/n0mb1oAJnD8AAAA/SAEAAAAAAAABNAMAAAoDAAAYkDKIOVzZP13IVuvnKJ0/AAAAP0gBAAAAAAAAATUDAAAKAwAAnpIwfXd92T/9sZ18aBiePwAAAD9XAQAAAAAAAAE2AwAACgMAAAz8+m9bpdk/PdyGgzV4nj8AAAA/VwEAAAAAAAABNwMAAAoDAAAa3V63ds/ZPz3choM1eJ4/AAAAP3cBAAAAAAAAATgDAAAKAwAAspwoUW8C2j+LBnCKAtiePwAAAD93AQAAAAAAAAE5AwAACgMAAGb1Je3BLto/aXH7Bhyonj8AAAA/dwEAAAAAAAABOgMAAAoDAACOb702N1LaP4sGcIoC2J4/AAAAP5YBAAAAAAAAATsDAAAKAwAAuOlUgKx12j+LBnCKAtiePwAAAD+WAQAAAAAAAAE8AwAACgMAAJp0uSCzlNo/PdyGgzV4nj8AAAA/lgEAAAAAAAABPQMAAAoDAACWmFHDE63aPx1HEgBPSJ4/AAAAP7UBAAAAAAAAAT4DAAAKAwAAqlUdaM6+2j/9sZ18aBiePwAAAD+1AQAAAAAAAAE/AwAACgMAANarHA/jydo/HUcSAE9Inj8AAAA/tQEAAAAAAAABQAMAAAoDAAAyNIO6q8faP90cKfmB6J0/AAAAP7UBAAAAAAAAAUEDAAAKAwAA8iC4btyq2j99XctuzlidPwAAAD/FAQAAAAAAAAFCAwAACgMAAPIguG7cqto/fV3Lbs5YnT8AAAA/5AEAAAAAAAABQwMAAAoDAADyILhu3KraP31dy27OWJ0/AAAAP+QBAAAAAAAAAUQDAAAKAwAA8iC4btyq2j99XctuzlidPwAAAD/kAQAAAAAAAAFFAwAACgMAAEpR1bpPw9g/cpigOsc+qT8AAAA/AAAAAAAAAAABRgMAAAoDAABKUdW6T8PYP3KYoDrHPqk/AAAAPx8AAAAAAAAAAUcDAAAKAwAASlHVuk/D2D9ymKA6xz6pPwAAAD8fAAAAAAAAAAFIAwAACgMAAEpR1bpPw9g/cpigOsc+qT8AAAA/HwAAAAAAAAABSQMAAAoDAABKUdW6T8PYP3KYoDrHPqk/AAAAPz8AAAAAAAAAAUoDAAAKAwAAiIg4qX/42D8E41p8ulapPwAAAD8/AAAAAAAAAAFLAwAACgMAAGoTnUmGF9k/cpigOsc+qT8AAAA/PwAAAAAAAAABTAMAAAoDAABiW82OR0jZP4SOiG4gl6g/AAAAP14AAAAAAAAAAU0DAAAKAwAA4oFjJuaB2T8sxRIYxl+nPwAAAD9eAAAAAAAAAAFOAwAACgMAAJD++GSZxtk/1vucwWsopj8AAAA/bgAAAAAAAAABTwMAAAoDAABWFMKlpgTaPzYSVjDrOKU/AAAAP24AAAAAAAAAAVADAAAKAwAATlzy6mc12j+QKA+fakmkPwAAAD99AAAAAAAAAAFRAwAACgMAADLnVotuVNo/Uv4lmJ3poz8AAAA/fQAAAAAAAAABUgMAAAoDAABcPVYyg1/aP/A+yA3qWaM/AAAAP40AAAAAAAAAAVMDAAAKAwAAXD1WMoNf2j/wPsgN6lmjPwAAAD+NAAAAAAAAAAFUAwAACgMAAFw9VjKDX9o/8D7IDepZoz8AAAA/jQAAAAAAAAABVQMAAAoDAABcPVYyg1/aP/A+yA3qWaM/AAAAP40AAAAAAAAAAVYDAAAKAwAA3EV1bV2w2z8kidXfzFV2PwAAAD8AAAAAAAAAAAFXAwAACgMAANxFdW1dsNs/JInV38xVdj8AAAA/EwAAAAAAAAABWAMAAAoDAADcRXVtXbDbPySJ1d/MVXY/AAAAPxMAAAAAAAAAAVkDAAAKAwAA3EV1bV2w2z8kidXfzFV2PwAAAD8TAAAAAAAAAAFaAwAACgMAANxFdW1dsNs/JInV38xVdj8AAAA/MgAAAAAAAAABWwMAAAoDAADcRXVtXbDbPySJ1d/MVXY/AAAAPzIAAAAAAAAAAVwDAAAKAwAA3EV1bV2w2z8kidXfzFV2PwAAAD8yAAAAAAAAAAFdAwAACgMAANxFdW1dsNs/JInV38xVdj8AAAA/MgAAAAAAAAABXgMAAAoDAADcRXVtXbDbPySJ1d/MVXY/AAAAP0IAAAAAAAAAAV8DAAAKAwAA3EV1bV2w2z8kidXfzFV2PwAAAD9CAAAAAAAAAAFgAwAACgMAANxFdW1dsNs/JInV38xVdj8AAAA/QgAAAAAAAAABYQMAAAoDAACu73XGSKXbPwLgnW+IA4k/AAAAP3EAAAAAAAAAAWIDAAAKAwAA4iHdyvyX2z+Plup8xj+QPwAAAD9xAAAAAAAAAAFjAwAACgMAABJURM+wits/+aeRPuLNkz8AAAA/gQAAAAAAAAABZAMAAAoDAABcH9/VvnbbP2W5OAD+W5c/AAAAP4EAAAAAAAAAAWUDAAAKAwAAXvtGM15e2z/dc4TdTWmcPwAAAD+gAAAAAAAAAAFmAwAACgMAAARPSOU0SNs/lsytm1ujoD8AAAA/oAAAAAAAAAABZwMAAAoDAADwkXxAejbbP2D0Dcz2QaM/AAAAP68AAAAAAAAAAWgDAAAKAwAA3NSwm78k2z92PD83uJilPwAAAD+vAAAAAAAAAAFpAwAACgMAAA4HGKBzF9s/hI6IbiCXqD8AAAA/vwAAAAAAAAABagMAAAoDAABAOX+kJwrbP0i26J67Nas/AAAAP78AAAAAAAAAAWsDAAAKAwAA+klM+7gF2z+kKAMRSuytPwAAAD/eAAAAAAAAAAFsAwAACgMAAJzB5U/wB9s/pl33Xn8tsD8AAAA/3gAAAAAAAAABbQMAAAoDAADisBj5XgzbPyS31dLsQLE/AAAAP+4AAAAAAAAAAW4DAAAKAwAAsH6x9KoZ2z/rMIWBgAyyPwAAAD/uAAAAAAAAAAFvAwAACgMAAGizFu6cLds/t6o0MBTYsj8AAAA//gAAAAAAAAABcAMAAAoDAAB8cOKSVz/bP6q0TPy6f7M/AAAAP/4AAAAAAAAAAXEDAAAKAwAAeJR6NbhX2z9VmYcnaBu0PwAAAD8dAQAAAAAAAAFyAwAACgMAANBAeYPhbds/3ehNzy6HtD8AAAA/HQEAAAAAAAABcwMAAAoDAACeDhJ/LXvbP9jtWTUC27Q/AAAAPx0BAAAAAAAAAXQDAAAKAwAAzGQRJkKG2z/4gs646Aq1PwAAAD8sAQAAAAAAAAF1AwAACgMAAFZDd3gfj9s/iM2I+tsitT8AAAA/LAEAAAAAAAABdgMAAAoDAABWQ3d4H4/bP4jNiPrbIrU/AAAAPywBAAAAAAAAAXcDAAAKAwAAVkN3eB+P2z+IzYj62yK1PwAAAD9MAQAAAAAAAAF4AwAACgMAAFZDd3gfj9s/iM2I+tsitT8AAAA/TAEAAAAAAAABeQMAAAoDAABWQ3d4H4/bP4jNiPrbIrU/AAAAP0wBAAAAAAAAAXoDAAAKAwAALviUASP23D+qESL66qaCPwAAAD8AAAAAAAAAAAF7AwAACgMAAC74lAEj9tw/qhEi+uqmgj8AAAA/HwAAAAAAAAABfAMAAAoDAAAu+JQBI/bcP6oRIvrqpoI/AAAAPx8AAAAAAAAAAX0DAAAKAwAALviUASP23D+qESL66qaCPwAAAD8fAAAAAAAAAAF+AwAACgMAAC74lAEj9tw/qhEi+uqmgj8AAAA/LgAAAAAAAAABfwMAAAoDAAAu+JQBI/bcP6oRIvrqpoI/AAAAPy4AAAAAAAAAAYADAAAKAwAALviUASP23D+qESL66qaCPwAAAD8uAAAAAAAAAAGBAwAACgMAAC74lAEj9tw/qhEi+uqmgj8AAAA/LgAAAAAAAAABggMAAAoDAAAu+JQBI/bcP6oRIvrqpoI/AAAAP04AAAAAAAAAAYMDAAAKAwAALviUASP23D+qESL66qaCPwAAAD9OAAAAAAAAAAGEAwAACgMAAC74lAEj9tw/qhEi+uqmgj8AAAA/TgAAAAAAAAABhQMAAAoDAAAu+JQBI/bcP6oRIvrqpoI/AAAAP04AAAAAAAAAAYYDAAAKAwAALviUASP23D+qESL66qaCPwAAAD9OAAAAAAAAAAGHAwAACgMAAKj1lgzl1Nw/WRWmkS1fkT8AAAA/jAAAAAAAAAABiAMAAAoDAAB8n5dl0MncP+e7wdYvHZU/AAAAP4wAAAAAAAAAAYkDAAAKAwAACFplFU263D/RITum5WqZPwAAAD+cAAAAAAAAAAGKAwAACgMAAAhaZRVNutw/3Rwp+YHonT8AAAA/qwAAAAAAAAABiwMAAAoDAAAg85gXp7PcP4rWxWcCS6E/AAAAP6sAAAAAAAAAAYwDAAAKAwAA9pyZcJKo3D/Cs2tWqtGjPwAAAD/LAAAAAAAAAAGNAwAACgMAAA42zXLsodw/aEZXA19Apj8AAAA/ywAAAAAAAAABjgMAAAoDAADIRprJfZ3cP9KuWalGT6g/AAAAP8sAAAAAAAAAAY8DAAAKAwAAJM8AdUab3D8agufLRy6qPwAAAD/aAAAAAAAAAAGQAwAACgMAAMhGmsl9ndw/sHVGKW/Fqz8AAAA/2gAAAAAAAAABkQMAAAoDAAD2nJlwkqjcP/ZI1EtwpK0/AAAAP/oAAAAAAAAAAZIDAAAKAwAAPIzMGQGt3D8ch+3qilOvPwAAAD/6AAAAAAAAAAGTAwAACgMAAMRqMmzetdw/fc2OQWxRsD8AAAA/+gAAAAAAAAABlAMAAAoDAADwwDET88DcP1FCMoosybA/AAAAPwkBAAAAAAAAAZUDAAAKAwAAZAZkY3bQ3D/Zkfgx8zSxPwAAAD8JAQAAAAAAAAGWAwAACgMAADLU/F7C3dw/i3En98x8sT8AAAA/KAEAAAAAAAABlwMAAAoDAADoCGJYtPHcP2Thvtm5oLE/AAAAPygBAAAAAAAAAZgDAAAKAwAAnj3HUaYF3T/LmxD+mdyxPwAAAD84AQAAAAAAAAGZAwAACgMAADzZ+Eg+IN0/NFZiInoYsj8AAAA/OAEAAAAAAAABmgMAAAoDAADadCpA1jrdPzRWYiJ6GLI/AAAAP0gBAAAAAAAAAZsDAAAKAwAAehBcN25V3T8Uwe2ek+ixPwAAAD9IAQAAAAAAAAGcAwAACgMAALojJ4M9ct0/pAuo4IYAsj8AAAA/ZwEAAAAAAAABnQMAAAoDAACEFVgh6pfdP/QreRutuLE/AAAAP2cBAAAAAAAAAZ4DAAAKAwAAxigjbbm03T/8Jm212WSxPwAAAD9nAQAAAAAAAAGfAwAACgMAAGTEVGRRz90/cdemDRP5sD8AAAA/hgEAAAAAAAABoAMAAAoDAAB4gSAJDOHdP8H3d0g5sbA/AAAAP4YBAAAAAAAAAaEDAAAKAwAA0i0fVzX33T/tgtT/eDmwPwAAAD+GAQAAAAAAAAGiAwAACgMAAP6DHv5JAt4/fEZLdT7jrz8AAAA/lgEAAAAAAAABowMAAAoDAABCc1GnuAbeP2ynviWxC68/AAAAP5YBAAAAAAAAAaQDAAAKAwAAQnNRp7gG3j8E6GCb/XuuPwAAAD+1AQAAAAAAAAGlAwAACgMAAFoMhakSAN4/Ft5Iz1bUrT8AAAA/tQEAAAAAAAABpgMAAAoDAAAWHVIApPvdPwA/vH/J/Kw/AAAAP7UBAAAAAAAAAacDAAAKAwAA6sZSWY/w3T8wyhg3CYWsPwAAAD/UAQAAAAAAAAGoAwAACgMAAHiBIAkM4d0/QMAAa2Ldqz8AAAA/1AEAAAAAAAABqQMAAAoDAADCTLsPGs3dP47g0aWIlas/AAAAP9QBAAAAAAAAAaoDAAAKAwAAro/val+73T9ItuieuzWrPwAAAD/0AQAAAAAAAAGrAwAACgMAALJrV8j+ot0/mta52eHtqj8AAAA/9AEAAAAAAAABrAMAAAoDAABYv1h61YzdP+j2ihQIpqo/AAAAP/QBAAAAAAAAAa0DAAAKAwAAXJvA13R03T86F1xPLl6qPwAAAD8TAgAAAAAAAAGuAwAACgMAAByI9YulV90/WqzQ0hSOqj8AAAA/EwIAAAAAAAABrwMAAAoDAAB+7MOUDT3dPwiM/5fu1ao/AAAAPxMCAAAAAAAAAbADAAAKAwAA3lCSnXUi3T+a1rnZ4e2qPwAAAD8yAgAAAAAAAAGxAwAACgMAACocLaSDDt0/SLbonrs1qz8AAAA/MgIAAAAAAAABsgMAAAoDAADkLPr6FArdP7B1Rilvxas/AAAAPzICAAAAAAAAAbMDAAAKAwAAnj3HUaYF3T/AFNN4/JysPwAAAD9CAgAAAAAAAAG0AwAACgMAAOQs+voUCt0/pCgDEUrsrT8AAAA/QgIAAAAAAAABtQMAAAoDAAAqHC2kgw7dP104Gr6FIbA/AAAAP2ECAAAAAAAAAbYDAAAKAwAAVnIsS5gZ3T+0AZAU4FixPwAAAD9hAgAAAAAAAAG3AwAACgMAAMa3XpsbKd0/L1tuiE1ssj8AAAA/YQIAAAAAAAABuAMAAAoDAABqL/jvUivdP//PEdEN5LI/AAAAP3ECAAAAAAAAAbkDAAAKAwAAai/471Ir3T//zxHRDeSyPwAAAD9xAgAAAAAAAAG6AwAACgMAAGov+O9SK90//88R0Q3ksj8AAAA/kAIAAAAAAAABuwMAAAoDAABqL/jvUivdP//PEdEN5LI/AAAAP5ACAAAAAAAAAbwDAAAKAwAALraFAv703T/g2LvpIzljPwAAAD8AAAAAAAAAAAG9AwAACgMAAC62hQL+9N0/4Ni76SM5Yz8AAAA/EAAAAAAAAAABvgMAAAoDAAAutoUC/vTdP+DYu+kjOWM/AAAAPxAAAAAAAAAAAb8DAAAKAwAALraFAv703T/g2LvpIzljPwAAAD8fAAAAAAAAAAHAAwAACgMAAC62hQL+9N0/4Ni76SM5Yz8AAAA/HwAAAAAAAAABwQMAAAoDAAAutoUC/vTdP+DYu+kjOWM/AAAAPx8AAAAAAAAAAcIDAAAKAwAAhIYc84cj3j/gLxfO77lhPwAAAD8/AAAAAAAAAAHDAwAACgMAALDcG5qcLt4/4Ni76SM5Yz8AAAA/PwAAAAAAAAABxAMAAAoDAADEmec+V0DeP0jPl49cNGw/AAAAP14AAAAAAAAAAcUDAAAKAwAAHEbmjIBW3j+gi162/hZ0PwAAAD9eAAAAAAAAAAHGAwAACgMAANR6S4Zyat4/JDJ6+wDVdz8AAAA/XgAAAAAAAAABxwMAAAoDAAByFn19CoXeP+rpwclPCIA/AAAAP30AAAAAAAAAAcgDAAAKAwAA+Bh7ckim3j/CDBBNhySHPwAAAD99AAAAAAAAAAHJAwAACgMAAMIKrBD1y94/3llH14ugjj8AAAA/jQAAAAAAAAABygMAAAoDAACmlRCx++reP3lTvzBIDpM/AAAAP40AAAAAAAAAAcsDAAAKAwAARDFCqJMF3z9FJMR8FyyXPwAAAD+cAAAAAAAAAAHMAwAACgMAAJzdQPa8G98/szVrPjO6mj8AAAA/nAAAAAAAAAABzQMAAAoDAACwmgybdy3fP2lx+wYcqJ4/AAAAP6wAAAAAAAAAAc4DAAAKAwAAaM9xlGlB3z9aS2mwwsKhPwAAAD+sAAAAAAAAAAHPAwAACgMAAHqMPTkkU98/4kjg2ZABpD8AAAA/ywAAAAAAAAAB0AMAAAoDAABKWtY0cGDfP9b7nMFrKKY/AAAAP8sAAAAAAAAAAdEDAAAKAwAA7tFviadi3z+MhHCiee+nPwAAAD/LAAAAAAAAAAHSAwAACgMAAO7Rb4mnYt8/JHjP/6CGqT8AAAA/6wAAAAAAAAAB0wMAAAoDAABi8wk3ylnfPyghdBvVBas/AAAAP+sAAAAAAAAAAdQDAAAKAwAAlCVxO35M3z8AP7x/yfysPwAAAD/rAAAAAAAAAAHVAwAACgMAAIBopZbDOt8/RBJKosrbrj8AAAA/CgEAAAAAAAAB1gMAAAoDAADKM0Cd0SbfP+2C1P94ObA/AAAAPwoBAAAAAAAAAdcDAAAKAwAAtHZ0+BYV3z8BImFPBhGxPwAAAD8KAQAAAAAAAAHYAwAACgMAAFzKdart/t4/O1FWvKbEsT8AAAA/GQEAAAAAAAAB2QMAAAoDAAAEHndcxOjeP3eASylHeLI/AAAAPxkBAAAAAAAAAdoDAAAKAwAAZoJFZSzO3j+SGswSAfyyPwAAAD85AQAAAAAAAAHbAwAACgMAAMbmE26Us94/+dQdN+E3sz8AAAA/OQEAAAAAAAAB3AMAAAoDAACG00gixZbePxJvniCbu7M/AAAAPzkBAAAAAAAAAd0DAAAKAwAAhtNIIsWW3j8Sb54gm7uzPwAAAD9IAQAAAAAAAAHeAwAACgMAAIbTSCLFlt4/Em+eIJu7sz8AAAA/SAEAAAAAAAAB3wMAAAoDAACG00gixZbePxJvniCbu7M/AAAAP0gBAAAAAAAAAeADAAAKAwAAMBYMXufe2z+3XevQXtC5PwAAAD8AAAAAAAAAAAHhAwAACgMAADrO2xgmrts/az0aljgYuj8AAAA/HwAAAAAAAAAB4gMAAAoDAAA6ztsYJq7bP2s9GpY4GLo/AAAAPx8AAAAAAAAAAeMDAAAKAwAAOs7bGCau2z9rPRqWOBi6PwAAAD8fAAAAAAAAAAHkAwAACgMAADrO2xgmrts/az0aljgYuj8AAAA/PgAAAAAAAAAB5QMAAAoDAAAq7XfRCoTbP6tnA50FeLo/AAAAPz4AAAAAAAAAAeYDAAAKAwAAXB/f1b522z8TIlXB5bO6PwAAAD9OAAAAAAAAAAHnAwAACgMAAKLqedzMYts/NbfJRMzjuj8AAAA/TgAAAAAAAAAB6AMAAAoDAADstRTj2k7bP+eW+AmmK7s/AAAAP10AAAAAAAAAAekDAAAKAwAAaLMW7pwt2z9NUUouhme7PwAAAD9dAAAAAAAAAAHqAwAACgMAABLjf/0S/9o/SVZWlFm7uz8AAAA/fAAAAAAAAAAB6wMAAAoDAADuRFARPcPaP4mAP5smG7w/AAAAP3wAAAAAAAAAAewDAAAKAwAAKC+H0C+F2j+lGsCE4J68PwAAAD98AAAAAAAAAAHtAwAACgMAAKgI8TiRS9o/w680CMfOvD8AAAA/mwAAAAAAAAAB7gMAAAoDAACuwMDzzxraP720QG6aIr0/AAAAP5sAAAAAAAAAAe8DAAAKAwAAjCKRB/re2T9HBAcWYY69PwAAAD+bAAAAAAAAAAHwAwAACgMAAMYMyMbsoNk/hy7wHC7uvT8AAAA/qwAAAAAAAAAB8QMAAAoDAAB2GJkzAlrZP8lY2SP7Tb4/AAAAP6sAAAAAAAAAAfIDAAAKAwAAPL2donEM2T8Jg8IqyK2+PwAAAD/KAAAAAAAAAAHzAwAACgMAAJBACGS+x9g/kdKI0o4Zvz8AAAA/ygAAAAAAAAAB9AMAAAoDAAAos6XOeYfYP9v3ZXOIJb8/AAAAP8oAAAAAAAAAAfUDAAAKAwAAeDYQkMZC2D9lRywbT5G/PwAAAD/pAAAAAAAAAAH2AwAACgMAAORSrlNt99c/XUw4gSLlvz8AAAA/6QAAAAAAAAAB9wMAAAoDAADEkObENqPXP1C7EMR3IsA/AAAAP+kAAAAAAAAAAfgDAAAKAwAAXt/rjJFK1z/gBcsFazrAPwAAAD8IAQAAAAAAAAH5AwAACgMAAJ6liqkj9NY/FOPzF1tYwD8AAAA/CAEAAAAAAAAB+gMAAAoDAAAIwihtyqjWP36dRTw7lMA/AAAAPwgBAAAAAAAAAfsDAAAKAwAA6P9g3pNU1j93olGiDujAPwAAAD8YAQAAAAAAAAH8AwAACgMAAPSTmPZxC9Y/XF+pedhNwT8AAAA/GAEAAAAAAAAB/QMAAAoDAACS4p2+zLLVP/n2I7Cop8E/AAAAPzcBAAAAAAAAAf4DAAAKAwAAzqg8215c1T+Xjp7meAHCPwAAAD83AQAAAAAAAAH/AwAACgMAAGr3QaO5A9U/uCMTal8xwj8AAAA/RwEAAAAAAAABAAQAAAoDAAB2i3m7l7rUPzQmGR1JW8I/AAAAP0cBAAAAAAAAAQEEAAAKAwAA4qcXfz5v1D/mBUjiIqPCPwAAAD9WAQAAAAAAAAECBAAACgMAAAjVgpl2H9Q/Onjld/nwwj8AAAA/VgEAAAAAAAABAwQAAAoDAAAYRSIP9L3TPzN98d3MRMM/AAAAP3YBAAAAAAAAAQQEAAAKAwAAcKT0LeBg0z+cN0MCrYDDPwAAAD92AQAAAAAAAAEFBAAACgMAAGh7YKEDBtM/8Kngl4POwz8AAAA/dgEAAAAAAAABBgQAAAoDAAAwIGUQc7jSP7bRw+tmBMQ/AAAAP4UBAAAAAAAAAQcEAAAKAwAAym5q2M1f0j+u1s9ROljEPwAAAD+FAQAAAAAAAAEIBAAACgMAAKysokmXC9I/KtnVBCSCxD8AAAA/pQEAAAAAAAABCQQAAAoDAABelNsTTKzRP4FLc5r6z8Q/AAAAP6UBAAAAAAAAAQoEAAAKAwAAFHwU3gBN0T8d4+3QyinFPwAAAD+0AQAAAAAAAAELBAAACgMAAMZjTai17dA/vHpoB5uDxT8AAAA/tAEAAAAAAAABDAQAAAoDAAAEKuzER5fQP+hcnX9e9cU/AAAAP8QBAAAAAAAAAQ0EAAAKAwAAoHjxjKI+0D9zrGMnJWHGPwAAAD/EAQAAAAAAAAEOBAAACgMAAHeO7an6y88/s9ZMLvLAxj8AAAA/0wEAAAAAAAABDwQAAAoDAADhXV8+ZA3PPzwmE9a4LMc/AAAAP9MBAAAAAAAAARAEAAAKAwAARy3R0s1Ozj9+UPzchYzHPwAAAD/zAQAAAAAAAAERBAAACgMAAAepQbVgps0/vnrl41Lsxz8AAAA/8wEAAAAAAAABEgQAAAoDAADf4X08rg/NP7p/8UkmQMg/AAAAPwICAAAAAAAAARMEAAAKAwAAsxq6w/t4zD+xhP2v+ZPIPwAAAD8CAgAAAAAAAAEUBAAACgMAAFchj0aV78s/YWQsddPbyD8AAAA/IgIAAAAAAAABFQQAAAoDAAD7J2TJLmbLP4T5oPi5C8k/AAAAPyICAAAAAAAAARYEAAAKAwAAgbmd7M77yj9JIYRMnUHJPwAAAD8iAgAAAAAAAAEXBAAACgMAAGP31V2Yp8o/abb4z4NxyT8AAAA/QQIAAAAAAAABGAQAAAoDAAATA6fKrWDKPwxJZ6CAd8k/AAAAP0ECAAAAAAAAARkEAAAKAwAAfR9FjlQVyj/FI4r/hmvJPwAAAD9BAgAAAAAAAAEaBAAACgMAAH0fRY5UFco/xSOK/4ZryT8AAAA/UAIAAAAAAAABGwQAAAoDAAB9H0WOVBXKP8Ujiv+Ga8k/AAAAP1ACAAAAAAAAARwEAAAKAwAAfR9FjlQVyj/FI4r/hmvJPwAAAD9QAgAAAAAAAAEdBAAACgMAAN8cqHeqSMA/ilBzcq3Gzj8AAAA/AAAAAAAAAAABHgQAAAoDAADfHKh3qkjAP4pQc3Ktxs4/AAAAPw8AAAAAAAAAAR8EAAAKAwAAOxbT9BDSwD8WSWFZ8EjOPwAAAD8PAAAAAAAAAAEgBAAACgMAAJcP/nF3W8E/MIwJgibjzT8AAAA/HwAAAAAAAAABIQQAAAoDAACZXCqhtM7BP7yE92hpZc0/AAAAPy8AAAAAAAAAASIEAAAKAwAAzNu91KU0wj8c7XwymQvNPwAAAD8vAAAAAAAAAAEjBAAACgMAAO2dhWPciMI/gFUC/MixzD8AAAA/PgAAAAAAAAABJAQAAAoDAAA8krT2xs/CP3UIQgfsb8w/AAAAPz4AAAAAAAAAASUEAAAKAwAAv7hKjmUJwz+FUPaV9V3MPwAAAD9OAAAAAAAAAAEmBAAACgMAALYAe9MmOsM/9QU8VAJGzD8AAAA/TgAAAAAAAAABJwQAAAoDAAC2AHvTJjrDP/UFPFQCRsw/AAAAP20AAAAAAAAAASgEAAAKAwAAtgB70yY6wz/1BTxUAkbMPwAAAD9tAAAAAAAAAAEpBAAACgMAALYAe9MmOsM/9QU8VAJGzD8AAAA/bQAAAAAAAAABKgQAAAoDAABa2JqDRybBP2vmUlhxEtE/AAAAPwAAAAAAAAAAASsEAAAKAwAAWtiag0cmwT9r5lJYcRLRPwAAAD8QAAAAAAAAAAEsBAAACgMAAOW2ANYkL8E/4e1kcS6Q0T8AAAA/EAAAAAAAAAABLQQAAAoDAAC0hJnRcDzBP3RhheD58tE/AAAAPyAAAAAAAAAAAS4EAAAKAwAAUSDLyAhXwT8S+f8WykzSPwAAAD8gAAAAAAAAAAEvBAAACgMAAL6JlbvsfsE/Z2udrKCa0j8AAAA/PwAAAAAAAAABMAQAAAoDAADTRmFgp5DBP2mUA9p45dI/AAAAPz8AAAAAAAAAATEEAAAKAwAA00ZhYKeQwT9plAPaeOXSPwAAAD9PAAAAAAAAAAEyBAAACgMAANNGYWCnkME/aZQD2njl0j8AAAA/TwAAAAAAAAABMwQAAAoDAADTRmFgp5DBP2mUA9p45dI/AAAAP08AAAAAAAAAATQEAAAKAwAA3P4wG+ZfwT8jwXW3dwbRPwAAAD8AAAAAAAAAAAE1BAAACgMAANz+MBvmX8E/I8F1t3cG0T8AAAA/EAAAAAAAAAABNgQAAAoDAABoKsOcANzBP5N2u3WE7tA/AAAAPxAAAAAAAAAAATcEAAAKAwAAEsvwfRQ5wj/5B6dsjN/QPwAAAD8vAAAAAAAAAAE4BAAACgMAAABbUQiXmsI/ugYkk5fK0D8AAAA/LwAAAAAAAAABOQQAAAoDAADIcBpJpNjCPx5vqVzHcNA/AAAAPy8AAAAAAAAAAToEAAAKAwAAyHAaSaTYwj8eb6lcx3DQPwAAAD8/AAAAAAAAAAE7BAAACgMAAMhwGkmk2MI/Hm+pXMdw0D8AAAA/PwAAAAAAAAABPAQAAAoDAADIcBpJpNjCPx5vqVzHcNA/AAAAPz8AAAAAAAAAAT0EAAAKAwAAfZIlFup1xT9Wc0pgvajOPwAAAD8AAAAAAAAAAAE+BAAACgMAAH2SJRbqdcU/VnNKYL2ozj8AAAA/HwAAAAAAAAABPwQAAAoDAADDgVi/WHrFP+wP0fxgVs8/AAAAPx8AAAAAAAAAAUAEAAAKAwAAw4FYv1h6xT/gGenIB/7PPwAAAD8fAAAAAAAAAAFBBAAACgMAAH2SJRbqdcU/1knMu81k0D8AAAA/PgAAAAAAAAABQgQAAAoDAABNYL4RNoPFPwtQW/uVzdA/AAAAP04AAAAAAAAAAUMEAAAKAwAApQy9X1+ZxT/o6FgLWzzRPwAAAD9OAAAAAAAAAAFEBAAACgMAAAG5u62Ir8U/H+/nSiOl0T8AAAA/TgAAAAAAAAABRQQAAAoDAAATdodSQ8HFP54aVCvlGdI/AAAAP10AAAAAAAAAAUYEAAAKAwAAsRG5SdvbxT8oahrTq4XSPwAAAD9dAAAAAAAAAAFHBAAACgMAAKtZ6Y6cDMY/aZQD2njl0j8AAAA/fQAAAAAAAAABSAQAAAoDAAANC+TGQWXGP2OZD0BMOdM/AAAAP30AAAAAAAAAAUkEAAAKAwAADQvkxkFlxj9jmQ9ATDnTPwAAAD99AAAAAAAAAAFKBAAACgMAAA0L5MZBZcY/Y5kPQEw50z8AAAA/fQAAAAAAAAABSwQAAAoDAAANC+TGQWXGP2OZD0BMOdM/AAAAP5wAAAAAAAAAAUwEAAAKAwAAUSnMQin0xz8WoDkadDLPPwAAAD8AAAAAAAAAAAFNBAAACgMAAFEpzEIp9Mc/FqA5GnQyzz8AAAA/HwAAAAAAAAABTgQAAAoDAABRKcxCKfTHPxagORp0Ms8/AAAAPx8AAAAAAAAAAU8EAAAKAwAAUSnMQin0xz8WoDkadDLPPwAAAD8vAAAAAAAAAAFQBAAACgMAAFEpzEIp9Mc/FqA5GnQyzz8AAAA/LwAAAAAAAAABUQQAAAoDAAC/RWoG0KjHP5j0CygO8s8/AAAAPz4AAAAAAAAAAVIEAAAKAwAAM2cEtPKfxz/J/AvH8CLQPwAAAD8+AAAAAAAAAAFTBAAACgMAAKeInmEVl8c/Otu3stVV0D8AAAA/XQAAAAAAAAABVAQAAAoDAAAfqjgPOI7HP665Y566iNA/AAAAP10AAAAAAAAAAVUEAAAKAwAAk8vSvFqFxz8gmA+Kn7vQPwAAAD9dAAAAAAAAAAFWBAAACgMAANu6BWbJicc/k3a7dYTu0D8AAAA/fQAAAAAAAAABVwQAAAoDAACTy9K8WoXHP3UKrR92CdE/AAAAP30AAAAAAAAAAVgEAAAKAwAAY5lruKaSxz9Ynp7JZyTRPwAAAD99AAAAAAAAAAFZBAAACgMAAAE1na8+rcc/lZ8ho1w50T8AAAA/nAAAAAAAAAABWgQAAAoDAAC1jZpLkdnHPzEONqxUSNE/AAAAP5wAAAAAAAAAAVsEAAAKAwAANbQw4y8TyD8dxoEdS1rRPwAAAD+cAAAAAAAAAAFcBAAACgMAAEG5LM2rVcg/ynxKtUxX0T8AAAA/uwAAAAAAAAABXQQAAAoDAAClaicFUa7IP4NXbRRTS9E/AAAAP7sAAAAAAAAAAV4EAAAKAwAA915WmDv1yD/yDLPSXzPRPwAAAD+7AAAAAAAAAAFfBAAACgMAABUhHidySck/BVVnYWkh0T8AAAA/ywAAAAAAAAABYAQAAAoDAAA14+W1qJ3JP9J3Pk95A9E/AAAAP8sAAAAAAAAAAWEEAAAKAwAAP+jhnyTgyT+Tdrt1hO7QPwAAAD/qAAAAAAAAAAFiBAAACgMAAAf+quAxHso/+QenbIzf0D8AAAA/6gAAAAAAAAABYwQAAAoDAAC5Vqh8hErKP6i+bwSO3NA/AAAAP+oAAAAAAAAAAWQEAAAKAwAAEwOnyq1gyj+Tdrt1hO7QPwAAAD8JAQAAAAAAAAFlBAAACgMAALGe2MFFe8o/fy4H53oA0T8AAAA/CQEAAAAAAAABZgQAAAoDAACTKT1iTJrKP6nn1TFmJ9E/AAAAPwkBAAAAAAAAAWcEAAAKAwAAY/fVXZinyj9vD7mFSV3RPwAAAD8pAQAAAAAAAAFoBAAACgMAAB8Io7Qpo8o/4e1kcS6Q0T8AAAA/KQEAAAAAAAABaQQAAAoDAAALS9cPb5HKPwOD2fQUwNE/AAAAPykBAAAAAAAAAWoEAAAKAwAAsZ7YwUV7yj9qPSsZ9fvRPwAAAD84AQAAAAAAAAFrBAAACgMAAP1F2yXzTso/gq5F1dY00j8AAAA/OAEAAAAAAAABbAQAAAoDAAAH/qrgMR7KP+pol/m2cNI/AAAAP1cBAAAAAAAAAW0EAAAKAwAAycZH8gHpyT+mbCCGla/SPwAAAD9XAQAAAAAAAAFuBAAACgMAAAOxfrH0qsk/xgGVCXzf0j8AAAA/VwEAAAAAAAABbwQAAAoDAAD5q4LHeGjJP5VN0iRkDNM/AAAAP3cBAAAAAAAAAXAEAAAKAwAAY8ggix8dyT8RUNjXTTbTPwAAAD93AQAAAAAAAAFxBAAACgMAAEMGWfzoyMg/RS0B6j1U0z8AAAA/dwEAAAAAAAABcgQAAAoDAABXdvhxZmfIP41S3oo3YNM/AAAAP5YBAAAAAAAAAXMEAAAKAwAA78T9OcEOyD/pv2+6OlrTPwAAAD+WAQAAAAAAAAF0BAAACgMAAOW/AVBFzMc/oZqSGUFO0z8AAAA/lgEAAAAAAAABdQQAAAoDAACTy9K8WoXHP8AGoW9PM9M/AAAAP6YBAAAAAAAAAXYEAAAKAwAAJ2IIynZdxz/nlgmNYg/TPwAAAD+mAQAAAAAAAAF3BAAACgMAAM21CXxNR8c/fdy3aILT0j8AAAA/xQEAAAAAAAABeAQAAAoDAADNtQl8TUfHP33ct2iC09I/AAAAP8UBAAAAAAAAAXkEAAAKAwAAzbUJfE1Hxz993LdogtPSPwAAAD/FAQAAAAAAAAF6BAAACgMAAM21CXxNR8c/fdy3aILT0j8AAAA/xQEAAAAAAAABewQAAAoDAAC/kpY1DRzIPzmyUYX9CtA/AAAAPwAAAAAAAAAAAXwEAAAKAwAAv5KWNQ0cyD85slGF/QrQPwAAAD8PAAAAAAAAAAF9BAAACgMAAL+SljUNHMg/ObJRhf0K0D8AAAA/DwAAAAAAAAABfgQAAAoDAAC/kpY1DRzIPzmyUYX9CtA/AAAAPx8AAAAAAAAAAX8EAAAKAwAAv5KWNQ0cyD85slGF/QrQPwAAAD8fAAAAAAAAAAGABAAACgMAAFd2+HFmZ8g/4BnpyAf+zz8AAAA/PgAAAAAAAAABgQQAAAoDAAAHz/UNuZPIP/RhnVcR7M8/AAAAPz4AAAAAAAAAAYIEAAAKAwAAdTjAAJ27yD9Ozy6HFObPPwAAAD8+AAAAAAAAAAGDBAAACgMAAPdeVpg79cg/BqpR5hrazz8AAAA/TgAAAAAAAAABhAQAAAoDAAAxlrmGayrJP76EdEUhzs8/AAAAP04AAAAAAAAAAYUEAAAKAwAAPZu1cOdsyT92X5ekJ8LPPwAAAD9tAAAAAAAAAAGGBAAACgMAAKNMsKiMxck/Ljq6Ay62zz8AAAA/bQAAAAAAAAABhwQAAAoDAABN7d2JoCLKP4qnSzMxsM8/AAAAP30AAAAAAAAAAYgEAAAKAwAAsZ7YwUV7yj/mFN1iNKrPPwAAAD99AAAAAAAAAAGJBAAACgMAAAGTB1Uwwso/iqdLMzGwzz8AAAA/jAAAAAAAAAABigQAAAoDAACBuZ3szvvKPy46ugMuts8/AAAAP4wAAAAAAAAAAYsEAAAKAwAAwfAA2/4wyz92X5ekJ8LPPwAAAD+sAAAAAAAAAAGMBAAACgMAAMHwANv+MMs/dl+XpCfCzz8AAAA/rAAAAAAAAAABjQQAAAoDAADB8ADb/jDLP3Zfl6Qnws8/AAAAP6wAAAAAAAAAAY4EAAAKAwAAwfAA2/4wyz92X5ekJ8LPPwAAAD+7AAAAAAAAAAGPBAAACgMAADHFblnktMo/1MefkZ//zD8AAAA/AAAAAAAAAAABkAQAAAoDAAAxxW5Z5LTKP9THn5Gf/8w/AAAAPxAAAAAAAAAAAZEEAAAKAwAAMcVuWeS0yj/Ux5+Rn//MPwAAAD8QAAAAAAAAAAGSBAAACgMAADHFblnktMo/1MefkZ//zD8AAAA/HwAAAAAAAAABkwQAAAoDAAAfVc/jZhbLPwSq1Aljcc0/AAAAPx8AAAAAAAAAAZQEAAAKAwAAD+Uvbul3yz8Q95T+P7PNPwAAAD8/AAAAAAAAAAGVBAAACgMAALHNjZS+Bcw/ZGkylBYBzj8AAAA/PwAAAAAAAAABlgQAAAoDAAANx7gRJY/MPzbe1dzWeM4/AAAAP04AAAAAAAAAAZcEAAAKAwAAw2zi3LQuzT/0CsWWjQLPPwAAAD9OAAAAAAAAAAGYBAAACgMAADMj2f7Vyc0/VsoiIUGSzz8AAAA/TgAAAAAAAAABmQQAAAoDAACh2c8g92TOP7/Ysf/rK9A/AAAAP24AAAAAAAAAAZoEAAAKAwAA5xUv+aLczj804MMYqanQPwAAAD9uAAAAAAAAAAGbBAAACgMAADcKXoyNI88/qefVMWYn0T8AAAA/fQAAAAAAAAABnAQAAAoDAADVpY+DJT7PPxXLjYMertE/AAAAP30AAAAAAAAAAZ0EAAAKAwAAT8cpMUg1zz86iWg03SjSPwAAAD+NAAAAAAAAAAGeBAAACgMAAJtuLJX1CM8/DP4LfZ2g0j8AAAA/jQAAAAAAAAABnwQAAAoDAACbbiyV9QjPPwz+C32doNI/AAAAP6wAAAAAAAAAAaAEAAAKAwAAm24slfUIzz8M/gt9naDSPwAAAD+sAAAAAAAAAAGhBAAACgMAAJtuLJX1CM8/DP4LfZ2g0j8AAAA/rAAAAAAAAAABogQAAAoDAACYMI5rlr7gPxHQBUPthrw/AAAAPwAAAAAAAAAAAaMEAAAKAwAAmDCOa5a+4D8R0AVD7Ya8PwAAAD8PAAAAAAAAAAGkBAAACgMAAKgR8rKx6OA/fYpXZ83CvD8AAAA/DwAAAAAAAAABpQQAAAoDAAD/zzxSCwvhP32KV2fNwrw/AAAAPy8AAAAAAAAAAaYEAAAKAwAAsxbunC0r4T8L1RGpwNq8PwAAAD8vAAAAAAAAAAGnBAAACgMAADkZ7JFrTOE/A9odD5QuvT8AAAA/PgAAAAAAAAABqAQAAAoDAADYtB2JA2fhP//eKXVngr0/AAAAPz4AAAAAAAAAAakEAAAKAwAAGMjo1NKD4T8/CRN8NOK9PwAAAD8+AAAAAAAAAAGqBAAACgMAAPtSTXXZouE/p8NkoBQevj8AAAA/XgAAAAAAAAABqwQAAAoDAACBVUtqF8ThP+ntTafhfb4/AAAAP14AAAAAAAAAAawEAAAKAwAAeosvXqjo4T8Jg8IqyK2+PwAAAD9eAAAAAAAAAAGtBAAACgMAAAGOLVPmCeI/u2Lx76H1vj8AAAA/fQAAAAAAAAABrgQAAAoDAAARXUVJ0SfiP21CILV7Pb8/AAAAP30AAAAAAAAAAa8EAAAKAwAAIyxdP7xF4j9lRywbT5G/PwAAAD99AAAAAAAAAAGwBAAACgMAANlyDoreZeI/rSii83ocwD8AAAA/nAAAAAAAAAABsQQAAAoDAAB0IIzSpoziPz1zXDVuNMA/AAAAP5wAAAAAAAAAAbIEAAAKAwAAy97WcQCv4j9dCNG4VGTAPwAAAD+cAAAAAAAAAAGzBAAACgMAACOdIRFa0eI/7lKL+kd8wD8AAAA/uwAAAAAAAAABtAQAAAoDAAA0bDkHRe/iP1YN3R4ouMA/AAAAP7sAAAAAAAAAAbUEAAAKAwAAum43/IIQ4z9jWp0TBfrAPwAAAD+7AAAAAAAAAAG2BAAACgMAABEtgpvcMuM/zBTvN+U1wT8AAAA/ywAAAAAAAAABtwQAAAoDAAA6pxnlUVbjP5E80ovIa8E/AAAAP8sAAAAAAAAAAbgEAAAKAwAAkGVkhKt44z+diZKApa3BPwAAAD/qAAAAAAAAAAG5BAAACgMAAOcjryMFm+M/B0TkpIXpwT8AAAA/6gAAAAAAAAABugQAAAoDAAD68sYZ8LjjPzshDbd1B8I/AAAAP+oAAAAAAAAAAbsEAAAKAwAA3H0ruvbX4z+k217bVUPCPwAAAD8JAQAAAAAAAAG8BAAACgMAAGOAKa80+eM/U7uNoC+Lwj8AAAA/CQEAAAAAAAABvQQAAAoDAACK+sD4qRzkP6otKzYG2cI/AAAAPwkBAAAAAAAAAb4EAAAKAwAAbYUlmbA75D//n8jL3CbDPwAAAD8pAQAAAAAAAAG/BAAACgMAAGa7CY1BYOQ/QMqx0qmGwz8AAAA/KQEAAAAAAAABwAQAAAoDAAC9eVQsm4LkP9xhLAl64MM/AAAAPykBAAAAAAAAAcEEAAAKAwAAFTify/Sk5D8y1MmeUC7EPwAAAD84AQAAAAAAAAHCBAAACgMAAGz26WpOx+Q/hkZnNCd8xD8AAAA/OAEAAAAAAAABwwQAAAoDAAA36BoJ++zkP8lwUDv028Q/AAAAP1gBAAAAAAAAAcQEAAAKAwAAMB7//IsR5T+tLagSvkHFPwAAAD9YAQAAAAAAAAHFBAAACgMAAFiYlkYBNeU/BKBFqJSPxT8AAAA/WAEAAAAAAAABxgQAAAoDAABqZ6487FLlP7R/dG1u18U/AAAAP3cBAAAAAAAAAccEAAAKAwAAfTbGMtdw5T+thIDTQSvGPwAAAD93AQAAAAAAAAHIBAAACgMAAF/BKtPdj+U/X2SvmBtzxj8AAAA/dwEAAAAAAAAByQQAAAoDAABCTI9z5K7lP2yxb434tMY/AAAAP5YBAAAAAAAAAcoEAAAKAwAAyE6NaCLQ5T93/i+C1fbGPwAAAD+WAQAAAAAAAAHLBAAACgMAAE5Ri11g8eU/uygZiaJWxz8AAAA/lgEAAAAAAAABzAQAAAoDAAC+qAn/Ew3mP2sISE58nsc/AAAAP6YBAAAAAAAAAc0EAAAKAwAARZm7oiEi5j/SwplyXNrHPwAAAD+mAQAAAAAAAAHOBAAACgMAAM2JbUYvN+Y/KjU3CDMoyD8AAAA/xAEAAAAAAAABzwQAAAoDAAD38bg+dE7mPzWC9/wPasg/AAAAP8QBAAAAAAAAAdAEAAAKAwAAlo3qNQxp5j/RGXIz4MPIPwAAAD/UAQAAAAAAAAHRBAAACgMAAGNtz4KIguY/hPmg+LkLyT8AAAA/1AEAAAAAAAAB0gQAAAoDAADqXYEmlpfmP1xpONumL8k/AAAAP+MBAAAAAAAAAdMEAAAKAwAA/xpNy1Cp5j+kjhV8oDvJPwAAAD/jAQAAAAAAAAHUBAAACgMAALZPssRCveY/NdnPvZNTyT8AAAA/8wEAAAAAAAAB1QQAAAoDAADJDH5p/c7mPwxJZ6CAd8k/AAAAP/MBAAAAAAAAAdYEAAAKAwAADA79Y5zf5j+JS21TaqHJPwAAAD8SAgAAAAAAAAHXBAAACgMAACDLyAhX8eY/vCiWZVq/yT8AAAA/EgIAAAAAAAAB2AQAAAoDAADBVK6uvv/mPzsrnBhE6ck/AAAAPyICAAAAAAAAAdkEAAAKAwAABFYtqV0Q5z/0Bb93St3JPwAAAD8iAgAAAAAAAAHaBAAACgMAABgT+U0YIuc/mJgtSEfjyT8AAAA/MQIAAAAAAAAB2wQAAAoDAAD9ixGd7jTnP8t1Vlo3Aco/AAAAPzECAAAAAAAAAdwEAAAKAwAAnRX3QlZD5z+4LaLLLRPKPwAAAD9RAgAAAAAAAAHdBAAACgMAAFY4EOsXS+c/pOXtPCQlyj8AAAA/UQIAAAAAAAAB3gQAAAoDAAAPWymT2VLnP4+dOa4aN8o/AAAAP1ECAAAAAAAAAd8EAAAKAwAAU0pcPEhX5z80MKh+Fz3KPwAAAD9wAgAAAAAAAAHgBAAACgMAAFNKXDxIV+c/xHpiwApVyj8AAAA/cAIAAAAAAAAB4QQAAAoDAABTSlw8SFfnP8R6YsAKVco/AAAAP3ACAAAAAAAAAeIEAAAKAwAAU0pcPEhX5z/EemLAClXKPwAAAD9wAgAAAAAAAAHjBAAACgMAAFNKXDxIV+c/xHpiwApVyj8AAAA/cAIAAAAAAAAB5AQAAAoDAAD4f+aRWljoPymMD8m2Eck/AAAAPwAAAAAAAAAAAeUEAAAKAwAA+H/mkVpY6D8pjA/JthHJPwAAAD8gAAAAAAAAAAHmBAAACgMAAPh/5pFaWOg/KYwPybYRyT8AAAA/IAAAAAAAAAAB5wQAAAoDAAD4f+aRWljoPymMD8m2Eck/AAAAPyAAAAAAAAAAAegEAAAKAwAA+H/mkVpY6D8pjA/JthHJPwAAAD8/AAAAAAAAAAHpBAAACgMAAPh/5pFaWOg/KYwPybYRyT8AAAA/PwAAAAAAAAAB6gQAAAoDAABrs8yQrVvoP09zUKdN18k/AAAAPz8AAAAAAAAAAesEAAAKAwAADStm5eRd6D80MKh+Fz3KPwAAAD9eAAAAAAAAAAHsBAAACgMAACPW5ThvY+g/bl+d67fwyj8AAAA/XgAAAAAAAAAB7QQAAAoDAADd+P7gMGvoP91ru2pIwss/AAAAP24AAAAAAAAAAe4EAAAKAwAA86N+NLtw6D84MCVbz6XMPwAAAD9uAAAAAAAAAAHvBAAACgMAAApP/odFdug/8GEge1mDzT8AAAA/fQAAAAAAAAAB8AQAAAoDAABk6bCEPoDoPxZJYVnwSM4/AAAAP30AAAAAAAAAAfEEAAAKAwAA78cW1xuJ6D+GVX/YgBrPPwAAAD+dAAAAAAAAAAHyBAAACgMAAARzliqmjug/9GGdVxHszz8AAAA/nQAAAAAAAAAB8wQAAAoDAAB5pnwp+ZHoP6Bso6ndRtA/AAAAP50AAAAAAAAAAfQEAAAKAwAAqOovf92Q6D9mlIb9wHzQPwAAAD+8AAAAAAAAAAH1BAAACgMAAMGDY4E3iug/PgQe4K2g0D8AAAA/vAAAAAAAAAAB9gQAAAoDAAAf+n3bz3voPwon9c29gtA/AAAAP7wAAAAAAAAAAfcEAAAKAwAAf3CYNWht6D9ZR8YI5DrQPwAAAD/MAAAAAAAAAAH4BAAACgMAAH9wmDVobeg/WUfGCOQ60D8AAAA/zAAAAAAAAAAB+QQAAAoDAAB/cJg1aG3oP1lHxgjkOtA/AAAAP8wAAAAAAAAAAfoEAAAKAwAAf3CYNWht6D9ZR8YI5DrQPwAAAD/rAAAAAAAAAAH7BAAACgMAAD1vGTvJXOg/7LPyHJpHyT8AAAA/AAAAAAAAAAAB/AQAAAoDAAA9bxk7yVzoP+yz8hyaR8k/AAAAPxAAAAAAAAAAAf0EAAAKAwAAlC1k2iJ/6D98/qxejV/JPwAAAD8QAAAAAAAAAAH+BAAACgMAAHa4yHopnug/xSOK/4ZryT8AAAA/HwAAAAAAAAAB/wQAAAoDAAD7usZvZ7/oP9lrPo6QWck/AAAAPx8AAAAAAAAAAQAFAAAKAwAAsQF4uonf6D98/qxejV/JPwAAAD8/AAAAAAAAAAEBBQAACgMAAMPQj7B0/eg/fP6sXo1fyT8AAAA/PwAAAAAAAAABAgUAAAoDAADtONuouRTpP2m2+M+Dcck/AAAAPz8AAAAAAAAAAQMFAAAKAwAAAvamTXQm6T+w29VwfX3JPwAAAD9eAAAAAAAAAAEEBQAACgMAAFyQWUptMOk/5bj+gm2byT8AAAA/XgAAAAAAAAABBQUAAAoDAADnbr+cSjnpP5yTIeJzj8k/AAAAP14AAAAAAAAAAQYFAAAKAwAA/Bk/8NQ+6T9AJpCycJXJPwAAAD99AAAAAAAAAAEHBQAACgMAAPwZP/DUPuk/QCaQsnCVyT8AAAA/fQAAAAAAAAABCAUAAAoDAAD8GT/w1D7pP0AmkLJwlck/AAAAP30AAAAAAAAAAQkFAAAKAwAA/Bk/8NQ+6T9AJpCycJXJPwAAAD+NAAAAAAAAAAEKBQAACgMAAMo7Mzx2Weg/JD9JjUmhzT8AAAA/AAAAAAAAAAABCwUAAAoDAADKOzM8dlnoPyQ/SY1Joc0/AAAAPx8AAAAAAAAAAQwFAAAKAwAA3fj+4DBr6D84h/0bU4/NPwAAAD8fAAAAAAAAAAENBQAACgMAAPG1yoXrfOg/gKzavEybzT8AAAA/HwAAAAAAAAABDgUAAAoDAABhDUknn5joP/yu4G82xc0/AAAAPz4AAAAAAAAAAQ8FAAAKAwAAWzHhyf+w6D/8ruBvNsXNPwAAAD8+AAAAAAAAAAEQBQAACgMAAMyIX2uzzOg/jPmasSndzT8AAAA/TgAAAAAAAAABEQUAAAoDAAD28Kpj+OPoP+hmLOEs180/AAAAP04AAAAAAAAAARIFAAAKAwAAT52psSH66D9YHHKfOb/NPwAAAD9dAAAAAAAAAAETBQAACgMAAJKeKKzACuk/tIkDzzy5zT8AAAA/XQAAAAAAAAABFAUAAAoDAAAyKA5SKBnpP9wZbOxPlc0/AAAAP30AAAAAAAAAARUFAAAKAwAAMigOUigZ6T/cGWzsT5XNPwAAAD99AAAAAAAAAAEWBQAACgMAADIoDlIoGek/3Bls7E+VzT8AAAA/fQAAAAAAAAABFwUAAAoDAAAyKA5SKBnpP9wZbOxPlc0/AAAAP4wAAAAAAAAAARgFAAAKAwAAArSXTk8l6j/aFGbNDHDIPwAAAD8AAAAAAAAAAAEZBQAACgMAAAK0l05PJeo/2hRmzQxwyD8AAAA/IAAAAAAAAAABGgUAAAoDAAACtJdOTyXqP9oUZs0McMg/AAAAPyAAAAAAAAAAARsFAAAKAwAAArSXTk8l6j/aFGbNDHDIPwAAAD8gAAAAAAAAAAEcBQAACgMAADbUsgHTC+o/IJEbL4plyT8AAAA/PwAAAAAAAAABHQUAAAoDAADbOQAF2gHqPzsrnBhE6ck/AAAAPz8AAAAAAAAAAR4FAAAKAwAADGxnCY706T8/fWhz9H7KPwAAAD9OAAAAAAAAAAEfBQAACgMAAGzigWMm5uk/jvQRb54gyz8AAAA/XgAAAAAAAAABIAUAAAoDAACcFOln2tjpPwb8I4hbnss/AAAAP14AAAAAAAAAASEFAAAKAwAA/IoDwnLK6T9Sc82DBUDMPwAAAD9eAAAAAAAAAAEiBQAACgMAAP54t3BCvuk/oOp2f6/hzD8AAAA/bgAAAAAAAAABIwUAAAoDAADRIrjJLbPpPziH/RtTj80/AAAAP24AAAAAAAAAASQFAAAKAwAAGACfIWyr6T/OI4S49jzOPwAAAD+NAAAAAAAAAAElBQAACgMAAHWIBc00qek/PjCiN4cOzz8AAAA/jQAAAAAAAAABJgUAAAoDAAClzLgiGajpP/RhnVcR7M8/AAAAP50AAAAAAAAAAScFAAAKAwAA6bvry4es6T/pkYBK11LQPwAAAD+dAAAAAAAAAAEoBQAACgMAANEiuMkts+k/67rmd6+d0D8AAAA/rAAAAAAAAAABKQUAAAoDAAD+eLdwQr7pP56aFT2J5dA/AAAAP6wAAAAAAAAAASoFAAAKAwAAb77pwMXN6T9OekQCYy3RPwAAAD/LAAAAAAAAAAErBQAACgMAAMhq6A7v4+k/wVjw7Udg0T8AAAA/ywAAAAAAAAABLAUAAAoDAAAhF+dcGPrpPz1b9qAxitE/AAAAP8sAAAAAAAAAAS0FAAAKAwAAHTt//3gS6j+FgNNBK5bRPwAAAD/bAAAAAAAAAAEuBQAACgMAAI2S/aAsLuo/o+zhlzl70T8AAAA/2wAAAAAAAAABLwUAAAoDAACNkv2gLC7qP6Ps4Zc5e9E/AAAAP/kAAAAAAAAAATAFAAAKAwAAjZL9oCwu6j+j7OGXOXvRPwAAAD/5AAAAAAAAAAExBQAACgMAAI2S/aAsLuo/o+zhlzl70T8AAAA/+QAAAAAAAAABMgUAAAoDAABzao5wcMDqP3kDNqEYHMw/AAAAPwAAAAAAAAAAATMFAAAKAwAAc2qOcHDA6j95AzahGBzMPwAAAD8gAAAAAAAAAAE0BQAACgMAAOmLKB6Tt+o/tjIrDrnPzD8AAAA/IAAAAAAAAAABNQUAAAoDAAAX0Ntzd7bqP7yE92hpZc0/AAAAPy8AAAAAAAAAATYFAAAKAwAAASVcIO2w6j8wjAmCJuPNPwAAAD8vAAAAAAAAAAE3BQAACgMAAI7xdSGareo/AgGtyuZazj8AAAA/PwAAAAAAAAABOAUAAAoDAAAZvo8iR6rqPw5Obb/DnM4/AAAAPz8AAAAAAAAAATkFAAAKAwAA63nczGKr6j8IU3kll/DOPwAAAD9eAAAAAAAAAAE6BQAACgMAALw1KXd+rOo/9ArFlo0Czz8AAAA/XgAAAAAAAAABOwUAAAoDAAAvaQ920a/qP3INy0l3LM8/AAAAP14AAAAAAAAAATwFAAAKAwAAdVhCH0C06j/Melx5eibPPwAAAD99AAAAAAAAAAE9BQAACgMAAC57W8cBvOo/4sIQCIQUzz8AAAA/fQAAAAAAAAABPgUAAAoDAAArjacYMsjqP6rl5/WT9s4/AAAAP30AAAAAAAAAAT8FAAAKAwAAPkpzvezZ6j/ovQSisMDOPwAAAD+dAAAAAAAAAAFABQAACgMAAFQHP2Kn6+o/yCiQHsqQzj8AAAA/nQAAAAAAAAABQQUAAAoDAABnxAoHYv3qP6iTG5vjYM4/AAAAP50AAAAAAAAAAUIFAAAKAwAAN5KjAq4K6z/OI4S49jzOPwAAAD+sAAAAAAAAAAFDBQAACgMAANcbiagVGes/OtnJdgMlzj8AAAA/rAAAAAAAAAABRAUAAAoDAACOUO6hBy3rP/Sz7NUJGc4/AAAAP8oAAAAAAAAAAUUFAAAKAwAARYVTm/lA6z9OIX4FDRPOPwAAAD/KAAAAAAAAAAFGBQAACgMAAPq5uJTrVOs/OtnJdgMlzj8AAAA/ygAAAAAAAAABRwUAAAoDAAA+uzePimXrPyqRFej5Ns4/AAAAP+kAAAAAAAAAAUgFAAAKAwAA9t1QN0xt6z8qkRXo+TbOPwAAAD/pAAAAAAAAAAFJBQAACgMAAPbdUDdMbes/KpEV6Pk2zj8AAAA/6QAAAAAAAAABSgUAAAoDAAD23VA3TG3rPyqRFej5Ns4/AAAAP/gAAAAAAAAAAUsFAAAKAwAA9t1QN0xt6z8qkRXo+TbOPwAAAD/4AAAAAAAAAAFMBQAACgMAAMNevQNbB+s/Ymm1t16Yyz8AAAA/AAAAAAAAAAABTQUAAAoDAADDXr0DWwfrP2JptbdemMs/AAAAPyAAAAAAAAAAAU4FAAAKAwAAw169A1sH6z9iabW3XpjLPwAAAD8gAAAAAAAAAAFPBQAACgMAAMNevQNbB+s/Ymm1t16Yyz8AAAA/IAAAAAAAAAABUAUAAAoDAADDXr0DWwfrP2JptbdemMs/AAAAPz8AAAAAAAAAAVEFAAAKAwAABmA8/vkX6z+8LR+o5XvMPwAAAD8/AAAAAAAAAAFSBQAACgMAAEtPb6doHOs/oOp2f6/hzD8AAAA/PwAAAAAAAAABUwUAAAoDAAB5kyL9TBvrP2AXZjlma80/AAAAP14AAAAAAAAAAVQFAAAKAwAA1xuJqBUZ6z/UHnhSI+nNPwAAAD9eAAAAAAAAAAFVBQAACgMAANcbiagVGes/fgOzfdCEzj8AAAA/bgAAAAAAAAABVgUAAAoDAADXG4moFRnrP+LCEAiEFM8/AAAAP24AAAAAAAAAAVcFAAAKAwAAkSxW/6YU6z92X5ekJ8LPPwAAAD9uAAAAAAAAAAFYBQAACgMAAHyB1qscD+s/tLRXOOc00D8AAAA/jQAAAAAAAAABWQUAAAoDAACUGgqudgjrP7jdvWW/f9A/AAAAP40AAAAAAAAAAVoFAAAKAwAATyvXBAgE6z/EKn5anMHQPwAAAD+dAAAAAAAAAAFbBQAACgMAANz38AW1AOs/5b/y3YLx0D8AAAA/nQAAAAAAAAABXAUAAAoDAABnxAoHYv3qP3UKrR92CdE/AAAAP6wAAAAAAAAAAV0FAAAKAwAAxkxxsir76j9Ynp7JZyTRPwAAAD+sAAAAAAAAAAFeBQAACgMAAMZMcbIq++o/WJ6eyWck0T8AAAA/ywAAAAAAAAABXwUAAAoDAADGTHGyKvvqP1ienslnJNE/AAAAP8sAAAAAAAAAAWAFAAAKAwAAxkxxsir76j9Ynp7JZyTRPwAAAD/LAAAAAAAAAAFhBQAACgMAAJhnNt2ze+s/cLHsabAdyT8AAAA/AAAAAAAAAAABYgUAAAoDAACYZzbds3vrP3Cx7GmwHck/AAAAPxAAAAAAAAAAAWMFAAAKAwAAmGc23bN76z9wsexpsB3JPwAAAD8QAAAAAAAAAAFkBQAACgMAAAe/tH5nl+s/QCaQsnCVyT8AAAA/LwAAAAAAAAABZQUAAAoDAADWjE16s6TrPzsrnBhE6ck/AAAAPy8AAAAAAAAAAWYFAAAKAwAAAuNMIciv6z/YwhZPFEPKPwAAAD8vAAAAAAAAAAFnBQAACgMAAHIof3FLv+s/qje6l9S6yj8AAAA/PwAAAAAAAAABaAUAAAoDAABZoZfAIdLrP66JhvKEUMs/AAAAP04AAAAAAAAAAWkFAAAKAwAAENb8uRPm6z9ZbsEdMuzLPwAAAD9OAAAAAAAAAAFqBQAACgMAAPVOFQnq+Os/yHrfnMK9zD8AAAA/XgAAAAAAAAABawUAAAoDAACV2PquUQfsPziH/RtTj80/AAAAP14AAAAAAAAAAWwFAAAKAwAAfT/HrPcN7D8CAa3K5lrOPwAAAD99AAAAAAAAAAFtBQAACgMAAE37E1cTD+w/zHpceXomzz8AAAA/fQAAAAAAAAABbgUAAAoDAABolEdZbQjsP5Qf47QABdA/AAAAP30AAAAAAAAAAW8FAAAKAwAAUdd7tLL26z9mlIb9wHzQPwAAAD+cAAAAAAAAAAFwBQAACgMAACld5Go90+s/vi+KwG8V0T8AAAA/nAAAAAAAAAABcQUAAAoDAAApXeRqPdPrP74visBvFdE/AAAAP5wAAAAAAAAAAXIFAAAKAwAAKV3kaj3T6z++L4rAbxXRPwAAAD+cAAAAAAAAAAFzBQAACgMAACld5Go90+s/vi+KwG8V0T8AAAA/rAAAAAAAAAABdAUAAAoDAACGn178+bzBP3vhQKsNkNU/AAAAPwAAAAAAAAAAAXUFAAAKAwAAnsfNLLYqwT9KLX7G9bzVPwAAAD8fAAAAAAAAAAF2BQAACgMAAJ7HzSy2KsE/Si1+xvW81T8AAAA/HwAAAAAAAAABdwUAAAoDAAAmWQdQVsDAPyOdFani4NU/AAAAPx8AAAAAAAAAAXgFAAAKAwAATYZyao5wwD+pw3Uj0QHWPwAAAD8vAAAAAAAAAAF5BQAACgMAACzEqttXHMA/3qCeNcEf1j8AAAA/PwAAAAAAAAABegUAAAoDAACQJWBHZYe/P7UQNhiuQ9Y/AAAAPz8AAAAAAAAAAXsFAAAKAwAAxsJq1xrWvj/q7V4qnmHWPwAAAD9eAAAAAAAAAAF8BQAACgMAAJr7pl5oP74/KO/hA5N21j8AAAA/XgAAAAAAAAABfQUAAAoDAAByNOPltai9P2jwZN2Hi9Y/AAAAP14AAAAAAAAAAX4FAAAKAwAARG0fbQMSvT+l8ee2fKDWPwAAAD99AAAAAAAAAAF/BQAACgMAAGhNXlj+Trw/NTyi+G+41j8AAAA/fQAAAAAAAAABgAUAAAoDAADukWtMYXG7P2kZywpg1tY/AAAAP30AAAAAAAAAAYEFAAAKAwAAhpNE5X6luj+f9vMcUPTWPwAAAD+cAAAAAAAAAAGCBQAACgMAAKpzg9B54rk/L0GuXkMM1z8AAAA/nAAAAAAAAAABgwUAAAoDAADgEI5gLzG5PxHVnwg1J9c/AAAAP5wAAAAAAAAAAYQFAAAKAwAAAPHMSypuuD+X+/+CI0jXPwAAAD+sAAAAAAAAAAGFBQAACgMAAJrypeRHorc/FP4FNg1y1z8AAAA/rAAAAAAAAAABhgUAAAoDAAA09H59Zda2P+1tnRj6ldc/AAAAP8sAAAAAAAAAAYcFAAAKAwAAVtS9aGATtj/E3TT75rnXPwAAAD/LAAAAAAAAAAGIBQAACgMAAKAulJ3Qc7U/qHEmpdjU1z8AAAA/2wAAAAAAAAABiQUAAAoDAAB4Z9AkHt20Py6Yhh/H9dc/AAAAP9sAAAAAAAAAAYoFAAAKAwAANuNAB7E0tD+0vuaZtRbYPwAAAD/rAAAAAAAAAAGLBQAACgMAACLZSDO5r7M/6JsPrKU02D8AAAA/6wAAAAAAAAABjAUAAAoDAAAIz1BfwSqzPx15OL6VUtg/AAAAPwoBAAAAAAAAAY0FAAAKAwAALvy7efnasj9ceruXimfYPwAAAD8KAQAAAAAAAAGOBQAACgMAAFYpJ5Qxi7I/RzIHCYF52D8AAAA/CgEAAAAAAAABjwUAAAoDAACi0Cn43l6yPz0OrUF8gtg/AAAAPykBAAAAAAAAAZAFAAAKAwAAZJnGCa8psj8z6lJ6d4vYPwAAAD8pAQAAAAAAAAGRBQAACgMAALRAyW1c/bE/Kcb4snKU2D8AAAA/KQEAAAAAAAABkgUAAAoDAAC0QMltXP2xP+GgGxJ5iNg/AAAAP0gBAAAAAAAAAZMFAAAKAwAAtEDJbVz9sT/hoBsSeYjYPwAAAD9IAQAAAAAAAAGUBQAACgMAALRAyW1c/bE/4aAbEnmI2D8AAAA/SAEAAAAAAAABlQUAAAoDAAC0QMltXP2xP+GgGxJ5iNg/AAAAP0gBAAAAAAAAAZYFAAAKAwAAAGkshAHwqT9kTMbgljHaPwAAAD8AAAAAAAAAAAGXBQAACgMAAABpLIQB8Kk/ZEzG4JYx2j8AAAA/DwAAAAAAAAABmAUAAAoDAAAAaSyEAfCpP2RMxuCWMdo/AAAAPw8AAAAAAAAAAZkFAAAKAwAAAGkshAHwqT9kTMbgljHaPwAAAD8fAAAAAAAAAAGaBQAACgMAAABpLIQB8Kk/ZEzG4JYx2j8AAAA/HwAAAAAAAAABmwUAAAoDAABAoI9yMSWqP1xR0kZqhdo/AAAAPz4AAAAAAAAAAZwFAAAKAwAAkJS+BRxsqj/PL34yT7jaPwAAAD8+AAAAAAAAAAGdBQAACgMAAFRdWxfsNqo/lVdhhjLu2j8AAAA/TgAAAAAAAAABngUAAAoDAABoGie8pkiqP/PtWOMNM9s/AAAAP04AAAAAAAAAAZ8FAAAKAwAALOPDzXYTqj8KX3Of72vbPwAAAD9dAAAAAAAAAAGgBQAACgMAAABpLIQB8Kk/uj6iZMmz2z8AAAA/bQAAAAAAAAABoQUAAAoDAAAYJvgovAGqPxrVmcGk+Ns/AAAAP20AAAAAAAAAAaIFAAAKAwAAVF1bF+w2qj9vRzdXe0bcPwAAAD99AAAAAAAAAAGjBQAACgMAAFRdWxfsNqo/e5T3S1iI3D8AAAA/fQAAAAAAAAABpAUAAAoDAABoGie8pkiqPy10JhEy0Nw/AAAAP4wAAAAAAAAAAaUFAAAKAwAAkJS+BRxsqj8xnYw+ChvdPwAAAD+MAAAAAAAAAAGmBQAACgMAAMzLIfRLoao/4Xy7A+Ri3T8AAAA/qwAAAAAAAAABpwUAAAoDAADMyyH0S6GqP1NbZ+/Ild0/AAAAP6sAAAAAAAAAAagFAAAKAwAACAOF4nvWqj8sy/7RtbndPwAAAD+7AAAAAAAAAAGpBQAACgMAAJQuF2SWUqs/c/Dbcq/F3T8AAAA/uwAAAAAAAAABqgUAAAoDAACo6+IIUWSrP3Pw23Kvxd0/AAAAP8sAAAAAAAAAAasFAAAKAwAAqOviCFFkqz9z8Ntyr8XdPwAAAD/LAAAAAAAAAAGsBQAACgMAAKjr4ghRZKs/c/Dbcq/F3T8AAAA/ywAAAAAAAAABrQUAAAoDAACo6+IIUWSrP3Pw23Kvxd0/AAAAP8sAAAAAAAAAAa4FAAAKAwAAGBW6sgdgpz856s9WL/TaPwAAAD8AAAAAAAAAAAGvBQAACgMAABgVurIHYKc/OerPVi/02j8AAAA/EAAAAAAAAAABsAUAAAoDAAAYFbqyB2CnPznqz1Yv9No/AAAAPxAAAAAAAAAAAbEFAAAKAwAAcKNBpGyNqD9WVt6sPdnaPwAAAD8vAAAAAAAAAAGyBQAACgMAAABpLIQB8Kk/X3o4dELQ2j8AAAA/LwAAAAAAAAABswUAAAoDAABstH8aIS+rP3PC7AJMvto/AAAAPy8AAAAAAAAAAbQFAAAKAwAAFDc2n3CjrD+HCqGRVazaPwAAAD8/AAAAAAAAAAG1BQAACgMAAMx2uMh6Ka4/P+XD8Fug2j8AAAA/TgAAAAAAAAABtgUAAAoDAAB0+W5Nyp2vPwHkQBdni9o/AAAAP04AAAAAAAAAAbcFAAAKAwAASvV11zy+sD/D4r09cnbaPwAAAD9tAAAAAAAAAAG4BQAACgMAACYVN+xBgbE/1ipyzHtk2j8AAAA/bQAAAAAAAAABuQUAAAoDAADaumC30SCyPzu8XcODVdo/AAAAP20AAAAAAAAAAboFAAAKAwAAGj/w1D7Jsj+hTUm6i0baPwAAAD99AAAAAAAAAAG7BQAACgMAADJJ6Kg2TrM/WihsGZI62j8AAAA/fQAAAAAAAAABvAUAAAoDAAAi2Ugzua+zPxsn6T+dJdo/AAAAP5wAAAAAAAAAAb0FAAAKAwAAhopDa14ItD/nScAtrQfaPwAAAD+cAAAAAAAAAAG+BQAACgMAAIaKQ2teCLQ/50nALa0H2j8AAAA/nAAAAAAAAAABvwUAAAoDAACGikNrXgi0P+dJwC2tB9o/AAAAP5wAAAAAAAAAAcAFAAAKAwAAhopDa14ItD/nScAtrQfaPwAAAD+8AAAAAAAAAAHBBQAACgMAAGCRDNTgA6w/zoZW89Kh2z8AAAA/AAAAAAAAAAABwgUAAAoDAABgkQzU4AOsP86GVvPSods/AAAAPx8AAAAAAAAAAcMFAAAKAwAAYJEM1OADrD/Ohlbz0qHbPwAAAD8fAAAAAAAAAAHEBQAACgMAAGCRDNTgA6w/zoZW89Kh2z8AAAA/HwAAAAAAAAABxQUAAAoDAABgkQzU4AOsP86GVvPSods/AAAAPz4AAAAAAAAAAcYFAAAKAwAAYJEM1OADrD/Ohlbz0qHbPwAAAD8+AAAAAAAAAAHHBQAACgMAAGCRDNTgA6w/zoZW89Kh2z8AAAA/PgAAAAAAAAAByAUAAAoDAABgkQzU4AOsP86GVvPSods/AAAAPz4AAAAAAAAAAckFAAAKAwAABBTDWDB4rT8OiNnMx7bbPwAAAD9eAAAAAAAAAAHKBQAACgMAAGjFvZDV0K0/+T8lPr7I2z8AAAA/XgAAAAAAAAABywUAAAoDAABcokpKlaWuP+8by3a50ds/AAAAP30AAAAAAAAAAcwFAAAKAwAAiLY68oSvrz9CZQLft9TbPwAAAD99AAAAAAAAAAHNBQAACgMAAILfrJYvgLA/S4lcprzL2z8AAAA/fQAAAAAAAAABzgUAAAoDAABg/22rNEOxP1/REDXGuds/AAAAP4wAAAAAAAAAAc8FAAAKAwAA2rpgt9Egsj8q9Oci1pvbPwAAAD+cAAAAAAAAAAHQBQAACgMAAByMHAR8PLM/SGD2eOSA2z8AAAA/nAAAAAAAAAAB0QUAAAoDAACsBNu00yu0PxSDzWb0Yts/AAAAP7sAAAAAAAAAAdIFAAAKAwAArATbtNMrtD8Ug81m9GLbPwAAAD+7AAAAAAAAAAHTBQAACgMAAKwE27TTK7Q/FIPNZvRi2z8AAAA/uwAAAAAAAAAB1AUAAAoDAACsBNu00yu0PxSDzWb0Yts/AAAAP8sAAAAAAAAAAdUFAAAKAwAAapGJDRsltj/4aA6P3qrZPwAAAD8AAAAAAAAAAAHWBQAACgMAAGqRiQ0bJbY/+GgOj96q2T8AAAA/EAAAAAAAAAAB1wUAAAoDAABqkYkNGyW2P/hoDo/eqtk/AAAAPxAAAAAAAAAAAdgFAAAKAwAAoC6UndBztT8lS0MHohzaPwAAAD8vAAAAAAAAAAHZBQAACgMAANoYy1zDNbU/cZmG1XNz2j8AAAA/LwAAAAAAAAAB2gUAAAoDAACe4WdukwC1P7HDb9xA09o/AAAAPy8AAAAAAAAAAdsFAAAKAwAAiiScydjutD/pyf4bCTzbPwAAAD9NAAAAAAAAAAHcBQAACgMAAABGNnf75bQ/hmF5UtmV2z8AAAA/TQAAAAAAAAAB3QUAAAoDAACKJJzJ2O60PwWN5TKbCtw/AAAAP00AAAAAAAAAAd4FAAAKAwAAKMDNwHAJtT/iJeNCYHncPwAAAD9tAAAAAAAAAAHfBQAACgMAAGb3MK+gPrU/GSxygiji3D8AAAA/bQAAAAAAAAAB4AUAAAoDAABUh5E5I6C1P2R6tVD6ON0/AAAAP20AAAAAAAAAAeEFAAAKAwAA4LIjuz0ctj8WWuQV1IDdPwAAAD98AAAAAAAAAAHiBQAACgMAAAx65zPwsrY/QBOzYL+n3T8AAAA/fAAAAAAAAAAB4wUAAAoDAACGNdo/jZC3PyzL/tG1ud0/AAAAP5wAAAAAAAAAAeQFAAAKAwAAhjXaP42Qtz8sy/7RtbndPwAAAD+cAAAAAAAAAAHlBQAACgMAAIY12j+NkLc/LMv+0bW53T8AAAA/nAAAAAAAAAAB5gUAAAoDAACGNdo/jZC3PyzL/tG1ud0/AAAAP5wAAAAAAAAAAecFAAAKAwAAvjBPdTT0uT+L3C7+qQ3aPwAAAD8AAAAAAAAAAAHoBQAACgMAAL4wT3U09Lk/i9wu/qkN2j8AAAA/HwAAAAAAAAAB6QUAAAoDAAD2GoY0J7a5P+BOzJOAW9o/AAAAPx8AAAAAAAAAAeoFAAAKAwAA4l26j2ykuT8/5cPwW6DaPwAAAD8vAAAAAAAAAAHrBQAACgMAAOJduo9spLk/Qw4qHjTr2j8AAAA/LwAAAAAAAAAB7AUAAAoDAABYf1Q9j5u5P4xcbewFQts/AAAAPz4AAAAAAAAAAe0FAAAKAwAAzqDu6rGSuT8+PJyx34nbPwAAAD9OAAAAAAAAAAHuBQAACgMAAM6g7uqxkrk/BGR/BcO/2z8AAAA/TgAAAAAAAAAB7wUAAAoDAAC84yJG94C5P8iLYlmm9ds/AAAAP14AAAAAAAAAAfAFAAAKAwAAzqDu6rGSuT+V1590jiLcPwAAAD9eAAAAAAAAAAHxBQAACgMAAM6g7uqxkrk/wpBuv3lJ3D8AAAA/bQAAAAAAAAAB8gUAAAoDAADOoO7qsZK5P/+R8ZhuXtw/AAAAP20AAAAAAAAAAfMFAAAKAwAAvOMiRveAuT+ZAAaiZm3cPwAAAD+MAAAAAAAAAAH0BQAACgMAAM6g7uqxkrk/PZN0cmNz3D8AAAA/jAAAAAAAAAAB9QUAAAoDAABsPCDiSa25Pz2TdHJjc9w/AAAAP4wAAAAAAAAAAfYFAAAKAwAAlLa3K7/QuT89k3RyY3PcPwAAAD+cAAAAAAAAAAH3BQAACgMAAPhnsmNkKbo/CbZLYHNV3D8AAAA/rAAAAAAAAAAB+AUAAAoDAABeGa2bCYK6P29HN1d7Rtw/AAAAP6wAAAAAAAAAAfkFAAAKAwAAciOlbwEHuz8yRrR9hjHcPwAAAD/LAAAAAAAAAAH6BQAACgMAAAJPN/Ebg7s/n/v5O5MZ3D8AAAA/ywAAAAAAAAAB+wUAAAoDAAB6vf3Ne+27PxrVmcGk+Ns/AAAAP8sAAAAAAAAAAfwFAAAKAwAAaE1eWP5OvD/b0xbor+PbPwAAAD/bAAAAAAAAAAH9BQAACgMAAOK7JDVeubw/ntKTDrvO2z8AAAA/2wAAAAAAAAAB/gUAAAoDAABYKusRviO9PwRkfwXDv9s/AAAAP/oAAAAAAAAAAf8FAAAKAwAAXncXQfuWvT+6PqJkybPbPwAAAD/6AAAAAAAAAAEABgAACgMAANbl3R1bAb4/cxnFw8+n2z8AAAA/CQEAAAAAAAABAQYAAAoDAADW5d0dWwG+P3MZxcPPp9s/AAAAPwkBAAAAAAAAAQIGAAAKAwAA1uXdHVsBvj9zGcXDz6fbPwAAAD8ZAQAAAAAAAAEDBgAACgMAANbl3R1bAb4/cxnFw8+n2z8AAAA/GQEAAAAAAAABBAYAAAoDAAAysFPISAC9P/roTH0639o/AAAAPwAAAAAAAAAAAQUGAAAKAwAAMrBTyEgAvT/66Ex9Ot/aPwAAAD8QAAAAAAAAAAEGBgAACgMAADKwU8hIAL0/+uhMfTrf2j8AAAA/EAAAAAAAAAABBwYAAAoDAAAysFPISAC9P5aAx7MKOds/AAAAPy8AAAAAAAAAAQgGAAAKAwAAWCrrEb4jvT9ShFBA6XfbPwAAAD8vAAAAAAAAAAEJBgAACgMAAAyD6K0QUL0/DojZzMe22z8AAAA/LwAAAAAAAAABCgYAAAoDAAA0/X/3hXO9P2se0Smj+9s/AAAAPz8AAAAAAAAAAQsGAAAKAwAAcjTj5bWovT8Jtktgc1XcPwAAAD9OAAAAAAAAAAEMBgAACgMAAMIoEnmg770/nSlszz643D8AAAA/TgAAAAAAAAABDQYAAAoDAAASHUEMiza+P3jCad8DJ90/AAAAP20AAAAAAAAAAQ4GAAAKAwAATlSk+rprvj8MNopOz4ndPwAAAD9tAAAAAAAAAAEPBgAACgMAAACtoZYNmL4/X6gn5KXX3T8AAAA/bQAAAAAAAAABEAYAAAoDAAC0BZ8yYMS+P4E9nGeMB94/AAAAP30AAAAAAAAAAREGAAAKAwAAtAWfMmDEvj+BPZxnjAfePwAAAD99AAAAAAAAAAESBgAACgMAALQFnzJgxL4/gT2cZ4wH3j8AAAA/nAAAAAAAAAABEwYAAAoDAAC0BZ8yYMS+P4E9nGeMB94/AAAAP5wAAAAAAAAAARQGAAAKAwAAdIEPFfMbvj9yQq4U8InZPwAAAD8AAAAAAAAAAAEVBgAACgMAAHSBDxXzG74/ckKuFPCJ2T8AAAA/HwAAAAAAAAABFgYAAAoDAAC0BZ8yYMS+PzJBKzv7dNk/AAAAPx8AAAAAAAAAARcGAAAKAwAAfGiUoqp1vz/h9/PS/HHZPwAAAD8uAAAAAAAAAAEYBgAACgMAAA9PD3xeO8A/KB3Rc/Z92T8AAAA/LgAAAAAAAAABGQYAAAoDAAA7FtP0ENLAP7pni7Xpldk/AAAAP04AAAAAAAAAARoGAAAKAwAAvomVu+x+wT/Q2KVxy87ZPwAAAD9OAAAAAAAAAAEbBgAACgMAAHQvv4Z8HsI/GyfpP50l2j8AAAA/TgAAAAAAAAABHAYAAAoDAADQKOoD46fCP5Eu+1hao9o/AAAAP10AAAAAAAAAAR0GAAAKAwAAv7hKjmUJwz9FN5BLDDbbPwAAAD9dAAAAAAAAAAEeBgAACgMAACoiFYFJMcM/7xvLdrnR2z8AAAA/dgAAAAAAAAABHwYAAAoDAAChQ68ubCjDP83dLrRWi9w/AAAAP3YAAAAAAAAAASAGAAAKAwAAZAxMQDzzwj8IDSQh9z7dPwAAAD+VAAAAAAAAAAEhBgAACgMAAGQMTEA888I/CA0kIfc+3T8AAAA/lQAAAAAAAAABIgYAAAoDAABkDExAPPPCPwgNJCH3Pt0/AAAAP6UAAAAAAAAAASMGAAAKAwAAZAxMQDzzwj8IDSQh9z7dPwAAAD+lAAAAAAAAAAEkBgAACgMAAOnmeSYqUs0/+YxunXPQ1D8AAAA/AAAAAAAAAAABJQYAAAoDAADp5nkmKlLNP/mMbp1z0NQ/AAAAPxAAAAAAAAAAASYGAAAKAwAA6eZ5JipSzT/5jG6dc9DUPwAAAD8QAAAAAAAAAAEnBgAACgMAAH/K22KDnc0/+YxunXPQ1D8AAAA/LwAAAAAAAAABKAYAAAoDAAB1EgyoRM7NP+9oFNZu2dQ/AAAAPy8AAAAAAAAAASkGAAAKAwAAs0lvlnQDzj9L1qUFctPUPwAAAD8vAAAAAAAAAAEqBgAACgMAAO+A0oSkOM4/5US6Dmri1D8AAAA/PwAAAAAAAAABKwYAAAoDAADJU2dqbIjOP4nXKN9m6NQ/AAAAPz8AAAAAAAAAASwGAAAKAwAAXTfJpsXTzj8kRj3oXvfUPwAAAD9eAAAAAAAAAAEtBgAACgMAAPUaK+MeH88/GSLjIFoA1T8AAAA/bgAAAAAAAAABLgYAAAoDAAD/HyfNmmHPP2FHwMFTDNU/AAAAP24AAAAAAAAAAS8GAAAKAwAAZdEhBUC6zz9N/wszSh7VPwAAAD9uAAAAAAAAAAEwBgAACgMAAGRBjp5yCdA/520gPEIt1T8AAAA/fQAAAAAAAAABMQYAAAoDAADmZyQ2EUPQP3m42n01RdU/AAAAP30AAAAAAAAAATIGAAAKAwAArH3tdh6B0D8TJ++GLVTVPwAAAD+dAAAAAAAAAAEzBgAACgMAANAbHWP0vNA/o3GpyCBs1T8AAAA/nQAAAAAAAAABNAYAAAoDAABQQrP6kvbQP4UFm3ISh9U/AAAAP50AAAAAAAAAATUGAAAKAwAAojbijX090T8fdK97CpbVPwAAAD+sAAAAAAAAAAE2BgAACgMAAK473nf5f9E/XnUyVf+q1T8AAAA/rAAAAAAAAAABNwYAAAoDAAC4QNphdcLRP+6/7JbywtU/AAAAP8sAAAAAAAAAATgGAAAKAwAACDUJ9V8J0j/GL4R53+bVPwAAAD/LAAAAAAAAAAE5BgAACgMAAOQHntonWdI/TFbk880H1j8AAAA/2wAAAAAAAAABOgYAAAoDAACShDMZ253SPyXGe9a6K9Y/AAAAP9sAAAAAAAAAATsGAAAKAwAAhPD7AP3m0j9Qf0ohplLWPwAAAD/rAAAAAAAAAAE8BgAACgMAADJtkT+wK9M/y4FQ1I981j8AAAA/6wAAAAAAAAABPQYAAAoDAACYHox3VYTTP6Xx57Z8oNY/AAAAPwoBAAAAAAAAAT4GAAAKAwAAnkcgBDLf0z+IhdlgbrvWPwAAAD8KAQAAAAAAAAE/BgAACgMAAL4J6JJoM9Q/Daw521zc1j8AAAA/CgEAAAAAAAABQAYAAAoDAAAO/hYmU3rUP5/28xxQ9NY/AAAAPxoBAAAAAAAAAUEGAAAKAwAApOF4YqzF1D+BiuXGQQ/XPwAAAD8aAQAAAAAAAAFCBgAACgMAACAsp5yrF9U/EdWfCDUn1z8AAAA/OQEAAAAAAAABQwYAAAoDAAC2DwnZBGPVP5f7/4IjSNc/AAAAPzkBAAAAAAAAAUQGAAAKAwAAwhQFw4Cl1T8eImD9EWnXPwAAAD9IAQAAAAAAAAFFBgAACgMAAP5LaLGw2tU/rmwaPwWB1z8AAAA/SAEAAAAAAAABRgYAAAoDAACwpGVNAwfWP+JJQ1H1ntc/AAAAP1gBAAAAAAAAAUcGAAAKAwAAwIXJlB4x1j/E3TT75rnXPwAAAD9YAQAAAAAAAAFIBgAACgMAAC7vk4cCWdY/nk3M3dPd1z8AAAA/dwEAAAAAAAABSQYAAAoDAABuAl/T0XXWP/CWA0bS4Nc/AAAAP3cBAAAAAAAAAUoGAAAKAwAA3keRI1WF1j+ocSal2NTXPwAAAD93AQAAAAAAAAFLBgAACgMAAN5HkSNVhdY/qHEmpdjU1z8AAAA/lwEAAAAAAAABTAYAAAoDAADeR5EjVYXWP6hxJqXY1Nc/AAAAP5cBAAAAAAAAAU0GAAAKAwAA3keRI1WF1j+ocSal2NTXPwAAAD+XAQAAAAAAAAFOBgAACgMAACQID/pK/9Q/dGsUQsjU2T8AAAA/AAAAAAAAAAABTwYAAAoDAAAkCA/6Sv/UP3RrFELI1Nk/AAAAPw8AAAAAAAAAAVAGAAAKAwAAJAgP+kr/1D90axRCyNTZPwAAAD8PAAAAAAAAAAFRBgAACgMAAJZNQUrODtU/RuC3iohM2j8AAAA/HwAAAAAAAAABUgYAAAoDAABmG9pFGhzVP6+aCa9oiNo/AAAAPx8AAAAAAAAAAVMGAAAKAwAAetil6tQt1T8DDadEP9baPwAAAD8vAAAAAAAAAAFUBgAACgMAADANC+TGQdU/OhM2hAc/2z8AAAA/PgAAAAAAAAABVQYAAAoDAACiUj00SlHVP1/REDXGuds/AAAAPz4AAAAAAAAAAVYGAAAKAwAAEphvhM1g1T/V2CJOgzfcPwAAAD9dAAAAAAAAAAFXBgAACgMAAPz+O4JzZ9U/A7tXxkap3D8AAAA/XQAAAAAAAAABWAYAAAoDAACE3aHUUHDVPzrB5gUPEt0/AAAAP10AAAAAAAAAAVkGAAAKAwAAKFU7KYhy1T+EDyrU4GjdPwAAAD9tAAAAAAAAAAFaBgAACgMAAJx21daqadU/7sl7+MCk3T8AAAA/bQAAAAAAAAABWwYAAAoDAABEytaIgVPVPzbvWJm6sN0/AAAAP4wAAAAAAAAAAVwGAAAKAwAARMrWiIFT1T8271iZurDdPwAAAD+MAAAAAAAAAAFdBgAACgMAAETK1oiBU9U/Nu9Ymbqw3T8AAAA/jAAAAAAAAAABXgYAAAoDAABEytaIgVPVPzbvWJm6sN0/AAAAP4wAAAAAAAAAAV8GAAAKAwAARlkSt+PH1D+oSD1UuPLZPwAAAD8AAAAAAAAAAAFgBgAACgMAAEZZErfjx9Q/qEg9VLjy2T8AAAA/DwAAAAAAAAABYQYAAAoDAABGWRK348fUP6hIPVS48tk/AAAAPw8AAAAAAAAAAWIGAAAKAwAARlkSt+PH1D+oSD1UuPLZPwAAAD8fAAAAAAAAAAFjBgAACgMAAEZZErfjx9Q/qEg9VLjy2T8AAAA/HwAAAAAAAAABZAYAAAoDAACaKamnbfbUP/qRdLy29dk/AAAAPz4AAAAAAAAAAWUGAAAKAwAA8Pk/mPck1T9Et1FdsAHaPwAAAD8+AAAAAAAAAAFmBgAACgMAAETK1oiBU9U/lQCJxa4E2j8AAAA/TgAAAAAAAAABZwYAAAoDAABoaAZ1V4/VP5UAicWuBNo/AAAAP04AAAAAAAAAAWgGAAAKAwAAYLA2uhjA1T+gJOOMs/vZPwAAAD9dAAAAAAAAAAFpBgAACgMAAJznmahI9dU/OpP3lasK2j8AAAA/XQAAAAAAAAABagYAAAoDAAA0p2NCQSjWP9QBDJ+jGdo/AAAAP30AAAAAAAAAAWsGAAAKAwAALu+ThwJZ1j/AuVcQmivaPwAAAD99AAAAAAAAAAFsBgAACgMAAFRpK9F3fNY/bXAgqJso2j8AAAA/fQAAAAAAAAABbQYAAAoDAABqJvd1Mo7WP4vcLv6pDdo/AAAAP5wAAAAAAAAAAW4GAAAKAwAA9ARdyA+X1j9O26sktfjZPwAAAD+cAAAAAAAAAAFvBgAACgMAAPQEXcgPl9Y/TturJLX42T8AAAA/nAAAAAAAAAABcAYAAAoDAAD0BF3ID5fWP07bqyS1+Nk/AAAAP5wAAAAAAAAAAXEGAAAKAwAA9ARdyA+X1j9O26sktfjZPwAAAD+cAAAAAAAAAAFyBgAACgMAAAxv2/fwBdU/M28aq1583D8AAAA/AAAAAAAAAAABcwYAAAoDAAAMb9v38AXVPzNvGqtefNw/AAAAPw8AAAAAAAAAAXQGAAAKAwAAHFA/Pwww1T8Jtktgc1XcPwAAAD8PAAAAAAAAAAF1BgAACgMAALYPCdkEY9U/ldefdI4i3D8AAAA/LwAAAAAAAAABdgYAAAoDAACUvgUcbJrVPyT584ip79s/AAAAPy8AAAAAAAAAAXcGAAAKAwAA/ktosbDa1T9VrbZtwcLbPwAAAD8+AAAAAAAAAAF4BgAACgMAAApRZJssHdY/fD0fi9Se2z8AAAA/PgAAAAAAAAABeQYAAAoDAAC4zfnZ32HWP6TNh6jnets/AAAAPz4AAAAAAAAAAXoGAAAKAwAAwtL1w1uk1j9mzATP8mXbPwAAAD9dAAAAAAAAAAF7BgAACgMAAM7X8a3X5tY/Mu/bvAJI2z8AAAA/XQAAAAAAAAABfAYAAAoDAADydSGarSLXPzoTNoQHP9s/AAAAP20AAAAAAAAAAX0GAAAKAwAAuIvq2rpg1z8y79u8AkjbPwAAAD9tAAAAAAAAAAF+BgAACgMAALiL6tq6YNc/Mu/bvAJI2z8AAAA/fQAAAAAAAAABfwYAAAoDAAC4i+raumDXPzLv27wCSNs/AAAAP30AAAAAAAAAAYAGAAAKAwAAuIvq2rpg1z8y79u8AkjbPwAAAD+cAAAAAAAAAAGBBgAACgMAAEiT5Ll0xNc/aB5UTeuS2T8AAAA/AAAAAAAAAAABggYAAAoDAABIk+S5dMTXP2geVE3rktk/AAAAPw8AAAAAAAAAAYMGAAAKAwAASJPkuXTE1z9oHlRN65LZPwAAAD8PAAAAAAAAAAGEBgAACgMAAMhsTiLWitc/+pF0vLb12T8AAAA/LgAAAAAAAAABhQYAAAoDAAD4nrUmin3XPwffNLGTN9o/AAAAPy4AAAAAAAAAAYYGAAAKAwAAKtEcKz5w1z8B5EAXZ4vaPwAAAD8+AAAAAAAAAAGHBgAACgMAAP56HYQpZdc/+uhMfTrf2j8AAAA/TgAAAAAAAAABiAYAAAoDAACMNeszplXXPzLv27wCSNs/AAAAP04AAAAAAAAAAYkGAAAKAwAAjDXrM6ZV1z+o9u3Vv8XbPwAAAD9OAAAAAAAAAAGKBgAACgMAAFoDhC/yYtc/wpBuv3lJ3D8AAAA/bQAAAAAAAAABiwYAAAoDAAC0r4J9G3nXP+ROSXA4xNw/AAAAP20AAAAAAAAAAYwGAAAKAwAAfqGzG8ie1z8IDSQh9z7dPwAAAD99AAAAAAAAAAGNBgAACgMAADD6sLcay9c/klzqyL2q3T8AAAA/fQAAAAAAAAABjgYAAAoDAACeY3uq/vLXPzD0ZP+NBN4/AAAAP30AAAAAAAAAAY8GAAAKAwAA8jMSm4gh2D+2GsV5fCXePwAAAD+cAAAAAAAAAAGQBgAACgMAANLiDt7vWNg/B2T84Xoo3j8AAAA/nAAAAAAAAAABkQYAAAoDAADS4g7e71jYPwdk/OF6KN4/AAAAP6sAAAAAAAAAAZIGAAAKAwAA0uIO3u9Y2D8HZPzheijePwAAAD+rAAAAAAAAAAGTBgAACgMAANLiDt7vWNg/B2T84Xoo3j8AAAA/qwAAAAAAAAABlAYAAAoDAAD6XKYnZXzYP0kJHrhgl9o/AAAAPwAAAAAAAAAAAZUGAAAKAwAA+lymJ2V82D9JCR64YJfaPwAAAD8AAAAAAAAAAAGWBgAACgMAAPpcpidlfNg/SQkeuGCX2j8AAAA/AAAAAAAAAAABlwYAAAoDAAD6XKYnZXzYP0kJHrhgl9o/AAAAPx8AAAAAAAAAAZgGAAAKAwAArrWjw7eo2D+5vmN2bX/aPwAAAD8fAAAAAAAAAAGZBgAACgMAAEpR1bpPw9g/1ipyzHtk2j8AAAA/HwAAAAAAAAABmgYAAAoDAAAu3DlbVuLYP1oobBmSOto/AAAAPy8AAAAAAAAAAZsGAAAKAwAA+M1q+QII2T+BuNQ2pRbaPwAAAD8vAAAAAAAAAAGcBgAACgMAAE6eAeqMNtk/qEg9VLjy2T8AAAA/PwAAAAAAAAABnQYAAAoDAACibpjaFmXZPxj+ghLF2tk/AAAAP04AAAAAAAAAAZ4GAAAKAwAAyugvJIyI2T90axRCyNTZPwAAAD9OAAAAAAAAAAGfBgAACgMAAK5zlMSSp9k/DdooS8Dj2T8AAAA/bgAAAAAAAAABoAYAAAoDAABkqPm9hLvZP/FtGvWx/tk/AAAAP24AAAAAAAAAAaEGAAAKAwAATA/GuyrC2T+rcaOBkD3aPwAAAD9uAAAAAAAAAAGiBgAACgMAAEwPxrsqwtk/Uy14f2WO2j8AAAA/jQAAAAAAAAABowYAAAoDAAAgucYUFrfZP597u0035do/AAAAP40AAAAAAAAAAaQGAAAKAwAAaoRhGySj2T/8EbOqEirbPwAAAD+NAAAAAAAAAAGlBgAACgMAALBP/CEyj9k/FIPNZvRi2z8AAAA/nAAAAAAAAAABpgYAAAoDAABYo/3TCHnZPz48nLHfids/AAAAP5wAAAAAAAAAAacGAAAKAwAAom6Y2hZl2T98PR+L1J7bPwAAAD+8AAAAAAAAAAGoBgAACgMAANKg/97KV9k/cxnFw8+n2z8AAAA/vAAAAAAAAAABqQYAAAoDAACOscw1XFPZP8Ri/CvOqts/AAAAP7wAAAAAAAAAAaoGAAAKAwAApkoAOLZM2T8g0I1b0aTbPwAAAD+8AAAAAAAAAAGrBgAACgMAAErCmYztTtk/2KqwuteY2z8AAAA/2wAAAAAAAAABrAYAAAoDAAC6B8zccF7ZP5CF0xnejNs/AAAAP9sAAAAAAAAAAa0GAAAKAwAAcDwx1mJy2T/2Fr8Q5n3bPwAAAD/6AAAAAAAAAAGuBgAACgMAABDYYs36jNk/uBU8N/Fo2z8AAAA/+gAAAAAAAAABrwYAAAoDAABQ6y0ZyqnZP8I5lv71X9s/AAAAP/oAAAAAAAAAAbAGAAAKAwAANHaSudDI2T9w8F6W91zbPwAAAD8ZAQAAAAAAAAGxBgAACgMAALh4kK4O6tk/HqcnLvlZ2z8AAAA/GQEAAAAAAAABsgYAAAoDAADIWfT1KRTaP2bMBM/yZds/AAAAPxkBAAAAAAAAAbMGAAAKAwAA8tOLP5832j+kzYeo53rbPwAAAD8pAQAAAAAAAAG0BgAACgMAADLnVotuVNo/fD0fi9Se2z8AAAA/KQEAAAAAAAABtQYAAAoDAAAUcrsrdXPaP57Skw67zts/AAAAP0gBAAAAAAAAAbYGAAAKAwAAQMi60ol+2j9Y1hybmQ3cPwAAAD9IAQAAAAAAAAG3BgAACgMAAEDIutKJfto/ZSPdj3ZP3D8AAAA/SAEAAAAAAAABuAYAAAoDAAAUcrsrdXPaP83dLrRWi9w/AAAAP2gBAAAAAAAAAbkGAAAKAwAApCyJ2/Fj2j+TBRIIOsHcPwAAAD9oAQAAAAAAAAG6BgAACgMAAGIZvo8iR9o/qXYsxBv63D8AAAA/aAEAAAAAAAABuwYAAAoDAAAOSSefmBjaPxIxfuj7Nd0/AAAAP4cBAAAAAAAAAbwGAAAKAwAAcoldBaDl2T/hfLsD5GLdPwAAAD+HAQAAAAAAAAG9BgAACgMAANrJk2unstk/csd1Rdd63T8AAAA/hwEAAAAAAAABvgYAAAoDAACekjB9d33ZP7DI+B7Mj90/AAAAP5YBAAAAAAAAAb8GAAAKAwAAAtNm435K2T9TW2fvyJXdPwAAAD+WAQAAAAAAAAHABgAACgMAAIKs0EvgENk/AhIwh8qS3T8AAAA/tgEAAAAAAAABwQYAAAoDAADQU9OvjeTYP11/wbbNjN0/AAAAP7YBAAAAAAAAAcIGAAAKAwAA1i87DS3M2D8MNopOz4ndPwAAAD+2AQAAAAAAAAHDBgAACgMAAAZiohHhvtg/FlrkFdSA3T8AAAA/1QEAAAAAAAABxAYAAAoDAAAGYqIR4b7YP4QPKtTgaN0/AAAAP9UBAAAAAAAAAcUGAAAKAwAABmKiEeG+2D+EDyrU4GjdPwAAAD/VAQAAAAAAAAHGBgAACgMAAAZiohHhvtg/hA8q1OBo3T8AAAA/1QEAAAAAAAABxwYAAAoDAAAGYqIR4b7YP4QPKtTgaN0/AAAAP/QBAAAAAAAAAcgGAAAKAwAA8IZfEGLE2T8W1Rzl7I/ZPwAAAD8AAAAAAAAAAAHJBgAACgMAAPCGXxBixNk/FtUc5eyP2T8AAAA/EAAAAAAAAAABygYAAAoDAADwhl8QYsTZPxbVHOXsj9k/AAAAPxAAAAAAAAAAAcsGAAAKAwAA8IZfEGLE2T8W1Rzl7I/ZPwAAAD8vAAAAAAAAAAHMBgAACgMAACbiWqHyEdo/fY9uCc3L2T8AAAA/LwAAAAAAAAABzQYAAAoDAADAoSQ760TaP7Jslxu96dk/AAAAPy8AAAAAAAAAAc4GAAAKAwAAsg3tIg2O2j8wb53OphPaPwAAAD8/AAAAAAAAAAHPBgAACgMAAFyuGgQh69o/1ipyzHtk2j8AAAA/TwAAAAAAAAAB0AYAAAoDAAAET0jlNEjbP88vfjJPuNo/AAAAP08AAAAAAAAAAdEGAAAKAwAAagBDHdqg2z9jo56hGhvbPwAAAD9eAAAAAAAAAAHSBgAACgMAAIyecgmw3Ns/kIXTGd6M2z8AAAA/XgAAAAAAAAAB0wYAAAoDAAD8Bz38kwTcPwWN5TKbCtw/AAAAP24AAAAAAAAAAdQGAAAKAwAAtDyi9YUY3D/DudTsUZTcPwAAAD9uAAAAAAAAAAHVBgAACgMAAMzV1fffEdw/EjF+6Ps13T8AAAA/jQAAAAAAAAAB1gYAAAoDAAB0BT8HVuPbP6jNBIWf490/AAAAP40AAAAAAAAAAdcGAAAKAwAAUmcPG4Cn2z9n+vM+Vm3ePwAAAD+NAAAAAAAAAAHYBgAACgMAAFJnDxuAp9s/Z/rzPlZt3j8AAAA/rAAAAAAAAAAB2QYAAAoDAABSZw8bgKfbP2f68z5Wbd4/AAAAP6wAAAAAAAAAAdoGAAAKAwAAUmcPG4Cn2z9n+vM+Vm3ePwAAAD+sAAAAAAAAAAHbBgAACgMAAOawzptvOug/cTgfsyGo0T8AAAA/AAAAAAAAAAAB3AYAAAoDAABc0mhJkjHoP9fJCqopmdE/AAAAPx8AAAAAAAAAAd0GAAAKAwAAXNJoSZIx6D/XyQqqKZnRPwAAAD8fAAAAAAAAAAHeBgAACgMAAFzSaEmSMeg/18kKqimZ0T8AAAA/HwAAAAAAAAAB3wYAAAoDAABc0mhJkjHoP9fJCqopmdE/AAAAPz8AAAAAAAAAAeAGAAAKAwAAvTY3UvoW6D8Vy42DHq7RPwAAAD8/AAAAAAAAAAHhBgAACgMAAKp5a60/Beg/pxVIxRHG0T8AAAA/TgAAAAAAAAAB4gYAAAoDAADzRAa0TfHnP0GEXM4J1dE/AAAAP04AAAAAAAAAAeMGAAAKAwAA3oc6D5Pf5z8tPKg/AOfRPwAAAD9eAAAAAAAAAAHkBgAACgMAABKoVcIWxuc/BKw/Iu0K0j8AAAA/bgAAAAAAAAAB5QYAAAoDAABzDCTLfqvnP94b1wTaLtI/AAAAP24AAAAAAAAAAeYGAAAKAwAAHE7ZKyWJ5z9aHt23w1jSPwAAAD99AAAAAAAAAAHnBgAACgMAACIY9TeUZOc/w9gu3KOU0j8AAAA/fQAAAAAAAAAB6AYAAAoDAACIanfvyz3nPza32seIx9I/AAAAP5wAAAAAAAAAAekGAAAKAwAAjjST+zoZ5z8NJ3KqdevSPwAAAD+cAAAAAAAAAAHqBgAACgMAAJT+rgeq9OY/MLzmLVwb0z8AAAA/nAAAAAAAAAAB6wYAAAoDAAAoleQUxszmP5d2OFI8V9M/AAAAP6wAAAAAAAAAAewGAAAKAwAAF7SAzaqi5j8LVeQ9IYrTPwAAAD+sAAAAAAAAAAHtBgAACgMAAJOfNoc8deY/K+pYwQe60z8AAAA/ywAAAAAAAAAB7gYAAAoDAABtE1PslkXmP0x/zUTu6dM/AAAAP8sAAAAAAAAAAe8GAAAKAwAAjHai+l8a5j92OJyP2RDUPwAAAD/LAAAAAAAAAAHwBgAACgMAAH2VPrNE8OU/WMyNOcsr1D8AAAA/6wAAAAAAAAAB8QYAAAoDAADLPEEX8sPlP9bOk+y0VdQ/AAAAP+sAAAAAAAAAAfIGAAAKAwAAdmyqJmiV5T+kGtEHnYLUPwAAAD/rAAAAAAAAAAHzBgAACgMAACGcEzbeZuU/zdOfUoip1D8AAAA/CgEAAAAAAAAB9AYAAAoDAACeh8nvbznlP+9oFNZu2dQ/AAAAPwoBAAAAAAAAAfUGAAAKAwAAAdpLp6cS5T9raxqJWAPVPwAAAD8KAQAAAAAAAAH2BgAACgMAAAekZ7MW7uQ/jACPDD8z1T8AAAA/GQEAAAAAAAAB9wYAAAoDAABUXbZo9M3kP6yVA5AlY9U/AAAAPxkBAAAAAAAAAfgGAAAKAwAA5QU4x0Cy5D9xvebjCJnVPwAAAD85AQAAAAAAAAH5BgAACgMAALmd7M77muQ/QAkk//DF1T8AAAA/OQEAAAAAAAAB+gYAAAoDAAAyrTor7oXkPw5VYRrZ8tU/AAAAP0gBAAAAAAAAAfsGAAAKAwAAe3jVMfxx5D+Ve8GUxxPWPwAAAD9IAQAAAAAAAAH8BgAACgMAAJb/vOIlX+Q/G6IhD7Y01j8AAAA/WAEAAAAAAAAB/QYAAAoDAABpqb07EVTkP6vs21CpTNY/AAAAP1gBAAAAAAAAAf4GAAAKAwAADQ8LPxhK5D/ANJDfsjrWPwAAAD93AQAAAAAAAAH/BgAACgMAAA0PCz8YSuQ/wDSQ37I61j8AAAA/dwEAAAAAAAABAAcAAAoDAAANDws/GErkP8A0kN+yOtY/AAAAP3cBAAAAAAAAAQEHAAAKAwAADQ8LPxhK5D/ANJDfsjrWPwAAAD93AQAAAAAAAAECBwAACgMAAN2t7mfrzOI/7US0x9mz2T8AAAA/AAAAAAAAAAABAwcAAAoDAADdre5n68ziP+1EtMfZs9k/AAAAPxAAAAAAAAAAAQQHAAAKAwAA3a3uZ+vM4j/tRLTH2bPZPwAAAD8QAAAAAAAAAAEFBwAACgMAAN2t7mfrzOI/RLdRXbAB2j8AAAA/LwAAAAAAAAABBgcAAAoDAACAJYi8Is/iPxEDj3iYLto/AAAAPy8AAAAAAAAAAQcHAAAKAwAAltAHEK3U4j8VLPWlcHnaPwAAAD8vAAAAAAAAAAEIBwAACgMAACCvbWKK3eI/aZ6SO0fH2j8AAAA/PwAAAAAAAAABCQcAAAoDAAAIFjpgMOTiP7Xs1QkZHts/AAAAP04AAAAAAAAAAQoHAAAKAwAAHsG5s7rp4j/2Fr8Q5n3bPwAAAD9OAAAAAAAAAAELBwAACgMAAAYohrFg8OI/QmUC37fU2z8AAAA/bgAAAAAAAAABDAcAAAoDAADtjlKvBvfiP+gg19yMJdw/AAAAP24AAAAAAAAAAQ0HAAAKAwAAMn6FWHX74j+ZAAaiZm3cPwAAAD9uAAAAAAAAAAEOBwAACgMAANT1Hq2s/eI/Dd+xjUug3D8AAAA/fQAAAAAAAAABDwcAAAoDAAAyfoVYdfviPzeYgNg2x9w/AAAAP30AAAAAAAAAARAHAAAKAwAAMn6FWHX74j83mIDYNsfcPwAAAD+dAAAAAAAAAAERBwAACgMAADJ+hVh1++I/N5iA2DbH3D8AAAA/nQAAAAAAAAABEgcAAAoDAAAyfoVYdfviPzeYgNg2x9w/AAAAP50AAAAAAAAAARMHAAAKAwAANlrttRTj4j+IXPAPTtnYPwAAAD8AAAAAAAAAAAEUBwAACgMAADZa7bUU4+I/iFzwD07Z2D8AAAA/HwAAAAAAAAABFQcAAAoDAAA2Wu21FOPiP4hc8A9O2dg/AAAAPx8AAAAAAAAAARYHAAAKAwAANlrttRTj4j+IXPAPTtnYPwAAAD8fAAAAAAAAAAEXBwAACgMAADZa7bUU4+I/iFzwD07Z2D8AAAA/HwAAAAAAAAABGAcAAAoDAAB3bbgB5P/iP9ulJ3hM3Ng/AAAAPz4AAAAAAAAAARkHAAAKAwAAXebQULoS4z+IXPAPTtnYPwAAAD8+AAAAAAAAAAEaBwAACgMAACnGtZ02LOM/QTcTb1TN2D8AAAA/TgAAAAAAAAABGwcAAAoDAABr2YDpBUnjP1V/x/1du9g/AAAAP04AAAAAAAAAARwHAAAKAwAAN7llNoJi4z+7ELP0ZazYPwAAAD9eAAAAAAAAAAEdBwAACgMAANVUly0afeM/H6Ke622d2D8AAAA/XgAAAAAAAAABHgcAAAoDAACjNHx6lpbjPzPqUnp3i9g/AAAAP30AAAAAAAAAAR8HAAAKAwAAWGnhc4iq4z/hoBsSeYjYPwAAAD99AAAAAAAAAAEgBwAACgMAACg3em/Ut+M/7MR12X1/2D8AAAA/fQAAAAAAAAABIQcAAAoDAAAoN3pv1LfjP+zEddl9f9g/AAAAP5wAAAAAAAAAASIHAAAKAwAAKDd6b9S34z/sxHXZfX/YPwAAAD+cAAAAAAAAAAEjBwAACgMAACg3em/Ut+M/7MR12X1/2D8AAAA/nAAAAAAAAAABJAcAAAoDAAAgr21iit3iP2mekjtHx9o/AAAAPwAAAAAAAAAAASUHAAAKAwAAIK9tYord4j9pnpI7R8faPwAAAD8QAAAAAAAAAAEmBwAACgMAAO2OUq8G9+I/43cywVim2j8AAAA/EAAAAAAAAAABJwcAAAoDAABf1IT/iQbjP6V2r+djkdo/AAAAPyAAAAAAAAAAASgHAAAKAwAA0Bm3Tw0W4z8LCJvea4LaPwAAAD8gAAAAAAAAAAEpBwAACgMAAPuBAkhSLeM/zAYYBXdt2j8AAAA/LwAAAAAAAAABKgcAAAoDAAAk6k1Al0TjP5cp7/KGT9o/AAAAPz8AAAAAAAAAASsHAAAKAwAAxIV/Ny9f4z8H3zSxkzfaPwAAAD8/AAAAAAAAAAEsBwAACgMAAO3tyi90duM/GyfpP50l2j8AAAA/TgAAAAAAAAABLQcAAAoDAAAYVhYouY3jP9QBDJ+jGdo/AAAAP04AAAAAAAAAAS4HAAAKAwAAE3quyhmm4z8wb53OphPaPwAAAD9uAAAAAAAAAAEvBwAACgMAACg3em/Ut+M/+pF0vLb12T8AAAA/bgAAAAAAAAABMAcAAAoDAAAoN3pv1LfjP/qRdLy29dk/AAAAP24AAAAAAAAAATEHAAAKAwAAKDd6b9S34z/6kXS8tvXZPwAAAD+NAAAAAAAAAAEyBwAACgMAACg3em/Ut+M/+pF0vLb12T8AAAA/jQAAAAAAAAABMwcAAAoDAACgpUBMNCLkP8gGmyi/BNg/AAAAPwAAAAAAAAAAATQHAAAKAwAAoKVATDQi5D/IBpsovwTYPwAAAD8fAAAAAAAAAAE1BwAACgMAAKClQEw0IuQ/yAabKL8E2D8AAAA/HwAAAAAAAAABNgcAAAoDAADqcNtSQg7kP8wvAVaXT9g/AAAAPy8AAAAAAAAAATcHAAAKAwAAAwoPVZwH5D9HMgcJgXnYPwAAAD8vAAAAAAAAAAE4BwAACgMAABujQlf2AOQ/sexYLWG12D8AAAA/PgAAAAAAAAABOQcAAAoDAAAzPHZZUPrjP7MVv1o5ANk/AAAAPz4AAAAAAAAAAToHAAAKAwAAkcTcBBn44z+i9nD5B13ZPwAAAD9eAAAAAAAAAAE7BwAACgMAAByR9gXG9OM/2vz/ONDF2T8AAAA/XgAAAAAAAAABPAcAAAoDAAAckfYFxvTjPwffNLGTN9o/AAAAP20AAAAAAAAAAT0HAAAKAwAAvwiQWv324z+RLvtYWqPaPwAAAD9tAAAAAAAAAAE+BwAACgMAAErn9aza/+M/JaIbyCUG2z8AAAA/fQAAAAAAAAABPwcAAAoDAABI+UH+CgzkP7gVPDfxaNs/AAAAP30AAAAAAAAAAUAHAAAKAwAAXLYNo8Ud5D/Ohlbz0qHbPwAAAD+cAAAAAAAAAAFBBwAACgMAAMsNjER5OeQ/Va22bcHC2z8AAAA/nAAAAAAAAAABQgcAAAoDAADLDYxEeTnkP1Wttm3Bwts/AAAAP5wAAAAAAAAAAUMHAAAKAwAAyw2MRHk55D9VrbZtwcLbPwAAAD+cAAAAAAAAAAFEBwAACgMAAMsNjER5OeQ/Va22bcHC2z8AAAA/rAAAAAAAAAABRQcAAAoDAABi36EvonjkP1eoLSs2Btk/AAAAPwAAAAAAAAAAAUYHAAAKAwAAYt+hL6J45D9XqC0rNgbZPwAAAD8QAAAAAAAAAAFHBwAACgMAAGLfoS+ieOQ/V6gtKzYG2T8AAAA/EAAAAAAAAAABSAcAAAoDAABi36EvonjkP1eoLSs2Btk/AAAAPxAAAAAAAAAAAUkHAAAKAwAAYt+hL6J45D9XqC0rNgbZPwAAAD8vAAAAAAAAAAFKBwAACgMAAGLfoS+ieOQ/V6gtKzYG2T8AAAA/LwAAAAAAAAABSwcAAAoDAABi36EvonjkP1eoLSs2Btk/AAAAPy8AAAAAAAAAAUwHAAAKAwAA0jYg0VWU5D9LW202WcTYPwAAAD8/AAAAAAAAAAFNBwAACgMAACvjHh9/quQ/hjOK4nWO2D8AAAA/PwAAAAAAAAABTgcAAAoDAAAmB7fB38LkP2aeFV+PXtg/AAAAP14AAAAAAAAAAU8HAAAKAwAAlV41Y5Pe5D8xwexMn0DYPwAAAD9uAAAAAAAAAAFQBwAACgMAAJKCzQX09uQ/oHYyC6wo2D8AAAA/bgAAAAAAAAABUQcAAAoDAAB3++VUygnlP/zjwzqvItg/AAAAP24AAAAAAAAAAVIHAAAKAwAAF4XL+jEY5T9ECaHbqC7YPwAAAD99AAAAAAAAAAFTBwAACgMAANCn5KLzH+U/McHsTJ9A2D8AAAA/fQAAAAAAAAABVAcAAAoDAABzH373KiLlP7fnTMeNYdg/AAAAP50AAAAAAAAAAVUHAAAKAwAARdvKoUYj5T98DzAbcZfYPwAAAD+dAAAAAAAAAAFWBwAACgMAAP7rl/jXHuU/Le9e4Erf2D8AAAA/nQAAAAAAAAABVwcAAAoDAAB1DTKm+hXlP4yFVj0mJNk/AAAAP7wAAAAAAAAAAVgHAAAKAwAASLcy/+UK5T9Gid/JBGPZPwAAAD+8AAAAAAAAAAFZBwAACgMAAHnpmQOa/eQ/FtUc5eyP2T8AAAA/vAAAAAAAAAABWgcAAAoDAACUcIG0w+rkP6Yf1ybgp9k/AAAAP9sAAAAAAAAAAVsHAAAKAwAAxaLouHfd5D+c+3xf27DZPwAAAD/bAAAAAAAAAAFcBwAACgMAAAyAzxC21eQ/NmqRaNO/2T8AAAA/2wAAAAAAAAABXQcAAAoDAACYTOkRY9LkP+QgWgDVvNk/AAAAP+sAAAAAAAAAAV4HAAAKAwAAmEzpEWPS5D9Ajusv2LbZPwAAAD/rAAAAAAAAAAFfBwAACgMAAJhM6RFj0uQ/Xvr5heab2T8AAAA/CgEAAAAAAAABYAcAAAoDAADDtDQKqOnkPx75dqzxhtk/AAAAPwoBAAAAAAAAAWEHAAAKAwAABrazBEf65D8yQSs7+3TZPwAAAD8KAQAAAAAAAAFiBwAACgMAAL3qGP44DuU//mMCKQtX2T8AAAA/KQEAAAAAAAABYwcAAAoDAAD+65f41x7lP8uG2RYbOdk/AAAAPykBAAAAAAAAAWQHAAAKAwAAWJiWRgE15T8m9GpGHjPZPwAAAD8pAQAAAAAAAAFlBwAACgMAAN+ISOoOSuU/HNAQfxk82T8AAAA/SAEAAAAAAAABZgcAAAoDAADGAWE55VzlP7Y+JYgRS9k/AAAAP0gBAAAAAAAAAWcHAAAKAwAAZotG30xr5T+Orrxq/m7ZPwAAAD9IAQAAAAAAAAFoBwAACgMAAPBprDEqdOU/aB5UTeuS2T8AAAA/aAEAAAAAAAABaQcAAAoDAACT4UWGYXblPzZqkWjTv9k/AAAAP2gBAAAAAAAAAWoHAAAKAwAAHq5fhw5z5T+ybJcbvenZPwAAAD9oAQAAAAAAAAFrBwAACgMAAPFXYOD5Z+U/B980sZM32j8AAAA/dwEAAAAAAAABbAcAAAoDAACvVuHlWlflP1xR0kZqhdo/AAAAP3cBAAAAAAAAAW0HAAAKAwAAtDJJQ/o+5T8hebWaTbvaPwAAAD+XAQAAAAAAAAFuBwAACgMAALgOsaCZJuU/lVdhhjLu2j8AAAA/lwEAAAAAAAABbwcAAAoDAAAwHv/8ixHlP8k0ipgiDNs/AAAAP5cBAAAAAAAAAXAHAAAKAwAApy1NWX785D9jo56hGhvbPwAAAD+lAQAAAAAAAAFxBwAACgMAAE+BTgtV5uQ/WX9E2hUk2z8AAAA/pQEAAAAAAAABcgcAAAoDAAA7xIJmmtTkP09b6hIRLds/AAAAP8QBAAAAAAAAAXMHAAAKAwAAagg2vH7T5D+gpCF7DzDbPwAAAD/EAQAAAAAAAAF0BwAACgMAAGoINrx+0+Q/oKQhew8w2z8AAAA/1AEAAAAAAAABdQcAAAoDAABqCDa8ftPkP6CkIXsPMNs/AAAAP9QBAAAAAAAAAXYHAAAKAwAAagg2vH7T5D+gpCF7DzDbPwAAAD/kAQAAAAAAAAF3BwAACgMAAOJ2/JjePeU/T9Yi4ik81z8AAAA/AAAAAAAAAAABeAcAAAoDAADidvyY3j3lP0/WIuIpPNc/AAAAPxAAAAAAAAAAAXkHAAAKAwAA4nb8mN495T9P1iLiKTzXPwAAAD8QAAAAAAAAAAF6BwAACgMAAJa9reMAXuU/rmwaPwWB1z8AAAA/HwAAAAAAAAABewcAAAoDAABjnZIwfXflP9gl6Ynwp9c/AAAAPx8AAAAAAAAAAXwHAAAKAwAA6p+QJbuY5T/cTk+3yPLXPwAAAD8+AAAAAAAAAAF9BwAACgMAAG+ijhr5ueU/J52ShZpJ2D8AAAA/TgAAAAAAAAABfgcAAAoDAABSLfO6/9jlP1+jIcVistg/AAAAP04AAAAAAAAAAX8HAAAKAwAAZPwKser25T/fzo2lJCfZPwAAAD9OAAAAAAAAAAGABwAACgMAABsxcKrcCuY/ph/XJuCn2T8AAAA/XgAAAAAAAAABgQcAAAoDAAB2yyKn1RTmP1oobBmSOto/AAAAP14AAAAAAAAAAYIHAAAKAwAAXyCjU0sP5j8NMQEMRM3aPwAAAD99AAAAAAAAAAGDBwAACgMAAExj166Q/eU/cPBelvdc2z8AAAA/fQAAAAAAAAABhAcAAAoDAABo2HIOit7lP57Skw67zts/AAAAP30AAAAAAAAAAYUHAAAKAwAAP17bxBS75T/yRDGkkRzcPwAAAD+cAAAAAAAAAAGGBwAACgMAAD9e28QUu+U/8kQxpJEc3D8AAAA/nAAAAAAAAAABhwcAAAoDAAA/XtvEFLvlP/JEMaSRHNw/AAAAP5wAAAAAAAAAAYgHAAAKAwAAP17bxBS75T/yRDGkkRzcPwAAAD+cAAAAAAAAAAGJBwAACgMAAIHseTcea+o/QNs0j42+0j8AAAA/AAAAAAAAAAABigcAAAoDAACB7Hk3HmvqP0DbNI+NvtI/AAAAPw8AAAAAAAAAAYsHAAAKAwAAgex5Nx5r6j9A2zSPjb7SPwAAAD8PAAAAAAAAAAGMBwAACgMAADgh3zAQf+o/GEvMcXri0j8AAAA/LwAAAAAAAAABjQcAAAoDAADYqsTWd43qP0MEm7xlCdM/AAAAPy8AAAAAAAAAAY4HAAAKAwAAeTSqfN+b6j934cPOVSfTPwAAAD8vAAAAAAAAAAGPBwAACgMAALw1KXd+rOo/6b9vujpa0z8AAAA/TgAAAAAAAAABkAcAAAoDAABdvw4d5rrqPwtV5D0hitM/AAAAP04AAAAAAAAAAZEHAAAKAwAAzgRBbWnK6j/YoCFZCbfTPwAAAD9dAAAAAAAAAAGSBwAACgMAALN9Wbw/3eo/8BE8Fevv0z8AAAA/XQAAAAAAAAABkwcAAAoDAADGTHGyKvvqP6oVxaHJLtQ/AAAAP10AAAAAAAAAAZQHAAAKAwAAeZMi/Uwb6z8e9HCNrmHUPwAAAD99AAAAAAAAAAGVBwAACgMAAP+VIPKKPOs/7D+uqJaO1D8AAAA/fQAAAAAAAAABlgcAAAoDAADiIIWSkVvrP2dCtFuAuNQ/AAAAP30AAAAAAAAAAZcHAAAKAwAAIzRQ3mB46z+J1yjfZujUPwAAAD+cAAAAAAAAAAGYBwAACgMAANh6ASmDmOs/GSLjIFoA1T8AAAA/nAAAAAAAAAABmQcAAAoDAADnW2VwnsLrP5Uk6dNDKtU/AAAAP5wAAAAAAAAAAZoHAAAKAwAAhAnjuGbp6z8TJ++GLVTVPwAAAD+7AAAAAAAAAAGbBwAACgMAAKyDegLcDOw/M7xjChSE1T8AAAA/uwAAAAAAAAABnAcAAAoDAADslkVOqynsP6aaD/b4ttU/AAAAP7sAAAAAAAAAAZ0HAAAKAwAA/2VdRJZH7D9gnpiC1/XVPwAAAD/LAAAAAAAAAAGeBwAACgMAACfg9I0La+w/yljqprcx1j8AAAA/ywAAAAAAAAABnwcAAAoDAADBjXLW05HsP5ikJ8KfXtY/AAAAP+oAAAAAAAAAAaAHAAAKAwAApRjXdtqw7D8Vpy11iYjWPwAAAD/qAAAAAAAAAAGhBwAACgMAABVwVRiOzOw/4/JqkHG11j8AAAA/+gAAAAAAAAABogcAAAoDAACcYAe8m+HsP8WGXDpj0NY/AAAAP/oAAAAAAAAAAaMHAAAKAwAAsB3TYFbz7D9Nrby0UfHWPwAAAD8JAQAAAAAAAAGkBwAACgMAALAvH7KG/+w/09McL0AS1z8AAAA/CQEAAAAAAAABpQcAAAoDAAAKytGufwntP7+LaKA2JNc/AAAAPykBAAAAAAAAAaYHAAAKAwAA8jCerCUQ7T/pRDfrIUvXPwAAAD8pAQAAAAAAAAGnBwAACgMAAJSoNwFdEu0/3yDdIx1U1z8AAAA/KQEAAAAAAAABqAcAAAoDAACUqDcBXRLtP98g3SMdVNc/AAAAPzgBAAAAAAAAAakHAAAKAwAAlKg3AV0S7T/fIN0jHVTXPwAAAD84AQAAAAAAAAGqBwAACgMAAJSoNwFdEu0/3yDdIx1U1z8AAAA/OAEAAAAAAAABqwcAAAoDAAAAVBHzZTvsP5apsAQrG9k/AAAAPwAAAAAAAAAAAawHAAAKAwAAAFQR82U77D+WqbAEKxvZPwAAAD8fAAAAAAAAAAGtBwAACgMAAABUEfNlO+w/lqmwBCsb2T8AAAA/HwAAAAAAAAABrgcAAAoDAAAX/5BG8EDsPzZqkWjTv9k/AAAAPx8AAAAAAAAAAa8HAAAKAwAAoN32mM1J7D8bJ+k/nSXaPwAAAD8vAAAAAAAAAAGwBwAACgMAAIhEw5ZzUOw/AeRAF2eL2j8AAAA/PgAAAAAAAAABsQcAAAoDAABwq4+UGVfsPznqz1Yv9No/AAAAPz4AAAAAAAAAAbIHAAAKAwAAVxJckr9d7D8y79u8AkjbPwAAAD9OAAAAAAAAAAGzBwAACgMAAJsBjzsuYuw/zoZW89Kh2z8AAAA/TgAAAAAAAAABtAcAAAoDAADi8MHknGbsPyT584ip79s/AAAAP20AAAAAAAAAAbUHAAAKAwAA4vDB5Jxm7D87ag5FiyjcPwAAAD9tAAAAAAAAAAG2BwAACgMAABA1dTqBZew/3/x8FYgu3D8AAAA/bQAAAAAAAAABtwcAAAoDAAAQNXU6gWXsP9/8fBWILtw/AAAAP40AAAAAAAAAAbgHAAAKAwAAEDV1OoFl7D/f/HwViC7cPwAAAD+NAAAAAAAAAAG5BwAACgMAABA1dTqBZew/3/x8FYgu3D8AAAA/jQAAAAAAAAABugcAAAoDAAAZ7UT1vzTsP52kpJ5Xx9g/AAAAPwAAAAAAAAAAAbsHAAAKAwAAGe1E9b807D+dpKSeV8fYPwAAAD8QAAAAAAAAAAG8BwAACgMAANAhqu6xSOw/S1ttNlnE2D8AAAA/EAAAAAAAAAABvQcAAAoDAACHVg/oo1zsP1V/x/1du9g/AAAAPy8AAAAAAAAAAb4HAAAKAwAAgnqnigR17D9foyHFYrLYPwAAAD8vAAAAAAAAAAG/BwAACgMAAHqwi36Vmew/Fn5EJGmm2D8AAAA/LwAAAAAAAAABwAcAAAoDAADSbtYd77vsPynG+LJylNg/AAAAP08AAAAAAAAAAcEHAAAKAwAAQNigENPj7D89Dq1BfILYPwAAAD9PAAAAAAAAAAHCBwAACgMAADgOhQRkCO0/UVZh0IVw2D8AAAA/TwAAAAAAAAABwwcAAAoDAABidtD8qB/tP9ZTWx2cRtg/AAAAP24AAAAAAAAAAcQHAAAKAwAAYnbQ/Kgf7T/WU1sdnEbYPwAAAD9uAAAAAAAAAAHFBwAACgMAAGJ20PyoH+0/1lNbHZxG2D8AAAA/bgAAAAAAAAABxgcAAAoDAABidtD8qB/tP9ZTWx2cRtg/AAAAP30AAAAAAAAAAccHAAAKAwAAa88nN3pv7D+ldq/nY5HaPwAAAD8AAAAAAAAAAAHIBwAACgMAAMV7JoWjhew/Cwib3muC2j8AAAA/EAAAAAAAAAAByQcAAAoDAAAaTL11LbTsP4ThOmR9Ydo/AAAAPxAAAAAAAAAAAcoHAAAKAwAAQNigENPj7D+rcaOBkD3aPwAAAD8vAAAAAAAAAAHLBwAACgMAADgOhQRkCO0/i9wu/qkN2j8AAAA/LwAAAAAAAAABzAcAAAoDAAA4DoUEZAjtP4vcLv6pDdo/AAAAPy8AAAAAAAAAAc0HAAAKAwAAOA6FBGQI7T+L3C7+qQ3aPwAAAD9OAAAAAAAAAAHOBwAACgMAADgOhQRkCO0/i9wu/qkN2j8AAAA/TgAAAAAAAAABzwcAAAoDAAAQBbKMjHDtP384lkhJ4tg/AAAAPwAAAAAAAAAAAdAHAAAKAwAAEAWyjIxw7T9/OJZISeLYPwAAAD8fAAAAAAAAAAHRBwAACgMAAIYUAOl+W+0/8RZCNC4V2T8AAAA/HwAAAAAAAAAB0gcAAAoDAAD+NZqWoVLtPwiIXPAPTtk/AAAAPx8AAAAAAAAAAdMHAAAKAwAARBOB7t9K7T/Mrz9E84PZPwAAAD8uAAAAAAAAAAHUBwAACgMAALo0G5wCQu0/GP6CEsXa2T8AAAA/LgAAAAAAAAAB1QcAAAoDAABGATWdrz7tP6FNSbqLRto/AAAAP04AAAAAAAAAAdYHAAAKAwAAFr2BR8s/7T81wWkpV6naPwAAAD9OAAAAAAAAAAHXBwAACgMAAIrwZ0YeQ+0/bMf4aB8S2z8AAAA/TgAAAAAAAAAB2AcAAAoDAABEE4Hu30rtP/YWvxDmfds/AAAAP20AAAAAAAAAAdkHAAAKAwAAFOEZ6itY7T9CZQLft9TbPwAAAD9tAAAAAAAAAAHaBwAACgMAAJzRy405be0/TrLC05QW3D8AAAA/bQAAAAAAAAAB2wcAAAoDAABosbDatYbtP5XXn3SOItw/AAAAP4oAAAAAAAAAAdwHAAAKAwAAZNVIfRaf7T9rHtEpo/vbPwAAAD+KAAAAAAAAAAHdBwAACgMAAGTVSH0Wn+0/ax7RKaP72z8AAAA/igAAAAAAAAAB3gcAAAoDAABk1Uh9Fp/tP2se0Smj+9s/AAAAP5oAAAAAAAAAAd8HAAAKAwAAZNVIfRaf7T9rHtEpo/vbPwAAAD+aAAAAAAAAAAHgBwAACgMAAG7aRGeS4e0/Ua05kQla2T8AAAA/AAAAAAAAAAAB4QcAAAoDAABu2kRnkuHtP1GtOZEJWtk/AAAAPxAAAAAAAAAAAeIHAAAKAwAAbtpEZ5Lh7T9RrTmRCVrZPwAAAD8QAAAAAAAAAAHjBwAACgMAACYPqmCE9e0/tj4liBFL2T8AAAA/LwAAAAAAAAAB5AcAAAoDAADcQw9adgnuPxzQEH8ZPNk/AAAAPy8AAAAAAAAAAeUHAAAKAwAA7hInUGEn7j/BYn9PFkLZPwAAAD8vAAAAAAAAAAHmBwAACgMAAEi/JZ6KPe4/Eqy2txRF2T8AAAA/PwAAAAAAAAAB5wcAAAoDAAAA9IqXfFHuP6way8AMVNk/AAAAP04AAAAAAAAAAegHAAAKAwAAzMEjk8he7j88ZYUCAGzZPwAAAD9OAAAAAAAAAAHpBwAACgMAAORso+ZSZO4/FtUc5eyP2T8AAAA/XgAAAAAAAAAB6gcAAAoDAAASsVY8N2PuP4izyNDRwtk/AAAAP14AAAAAAAAAAesHAAAKAwAAoH1wPeRf7j86k/eVqwraPwAAAD99AAAAAAAAAAHsBwAACgMAAHIncZbPVO4/jQWVK4JY2j8AAAA/fQAAAAAAAAAB7QcAAAoDAADSnYvwZ0buP33mRspQtdo/AAAAP30AAAAAAAAAAe4HAAAKAwAA7CRzoZEz7j8vxnWPKv3aPwAAAD+dAAAAAAAAAAHvBwAACgMAADbwDaifH+4/jFxt7AVC2z8AAAA/nQAAAAAAAAAB8AcAAAoDAADy7o6tAA/uP6TNh6jnets/AAAAP50AAAAAAAAAAfEHAAAKAwAADnZ2Xir87T8g0I1b0aTbPwAAAD+8AAAAAAAAAAHyBwAACgMAAD6o3WLe7u0/X9EQNca52z8AAAA/vAAAAAAAAAAB8wcAAAoDAAASUt67yePtP57Skw67zts/AAAAP7wAAAAAAAAAAfQHAAAKAwAALOsRviPd7T/b0xbor+PbPwAAAD/bAAAAAAAAAAH1BwAACgMAAIhzeGns2u0/29MW6K/j2z8AAAA/2wAAAAAAAAAB9gcAAAoDAABaL8UTCNztP9KvvCCr7Ns/AAAAP9sAAAAAAAAAAfcHAAAKAwAAElLeu8nj7T/Sr7wgq+zbPwAAAD/bAAAAAAAAAAH4BwAACgMAALLbw2Ex8u0/Lh1OUK7m2z8AAAA/6wAAAAAAAAAB+QcAAAoDAACu/1sEkgruPzhBqBez3ds/AAAAPwoBAAAAAAAAAfoHAAAKAwAAkorApJgp7j/vG8t2udHbPwAAAD8KAQAAAAAAAAH7BwAACgMAANKdi/BnRu4/BGR/BcO/2z8AAAA/CgEAAAAAAAAB/AcAAAoDAAC0KPCQbmXuP3MZxcPPp9s/AAAAPykBAAAAAAAAAf0HAAAKAwAA9ju73D2C7j/YqrC615jbPwAAAD8pAQAAAAAAAAH+BwAACgMAAPJfU3+emu4/7PJkSeGG2z8AAAA/KQEAAAAAAAAB/wcAAAoDAACmpgTKwLruP7gVPDfxaNs/AAAAP1EBAAAAAAAAAQAIAAAKAwAApqYEysC67j+4FTw38WjbPwAAAD9RAQAAAAAAAAEBCAAACgMAAKamBMrAuu4/uBU8N/Fo2z8AAAA/UQEAAAAAAAABAggAAAoDAACmpgTKwLruP7gVPDfxaNs/AAAAP2EBAAAAAAAAAQMIAAAKAwAAJJK6g1KN7j/wlgNG0uDXPwAAAD8AAAAAAAAAAAEECAAACgMAACSSuoNSje4/8JYDRtLg1z8AAAA/HwAAAAAAAAABBQgAAAoDAAA2T4YoDZ/uP2J1rzG3E9g/AAAAPx8AAAAAAAAAAQYIAAAKAwAABh0fJFms7j/MLwFWl0/YPwAAAD8fAAAAAAAAAAEHCAAACgMAAI4N0cdmwe4/7MR12X1/2D8AAAA/LwAAAAAAAAABCAgAAAoDAABa7bUU49ruP7HsWC1htdg/AAAAPy8AAAAAAAAAAQkIAAAKAwAAVBFOt0Pz7j9r8OG5P/TYPwAAAD9OAAAAAAAAAAEKCAAACgMAAIB5ma+ICu8/bxlI5xc/2T8AAAA/TgAAAAAAAAABCwgAAAoDAAA4rv6oeh7vP1TWn77hpNk/AAAAP04AAAAAAAAAAQwIAAAKAwAANMBK+qoq7z/nScAtrQfaPwAAAD9uAAAAAAAAAAENCAAACgMAABwnF/hQMe8/cZmG1XNz2j8AAAA/bgAAAAAAAAABDggAAAoDAABMa8pNNTDvP1ZW3qw92do/AAAAP24AAAAAAAAAAQ8IAAAKAwAAwIxk+1cn7z8oy4H1/VDbPwAAAD+NAAAAAAAAAAEQCAAACgMAAApY/wFmE+8/5fdwr7Ta2z8AAAA/jQAAAAAAAAABEQgAAAoDAAAKWP8BZhPvP+X3cK+02ts/AAAAP40AAAAAAAAAARIIAAAKAwAAClj/AWYT7z/l93CvtNrbPwAAAD+NAAAAAAAAAAETCAAACgMAAApY/wFmE+8/5fdwr7Ta2z8AAAA/nAAAAAAAAAABFAgAAAoDAAAwfRws8fmqP4OLWcFikOI/AAAAPwAAAAAAAAAAARUIAAAKAwAAMH0cLPH5qj+Di1nBYpDiPwAAAD8gAAAAAAAAAAEWCAAACgMAAPRFuT3BxKo/VulDQM244j8AAAA/IAAAAAAAAAABFwgAAAoDAADMyyH0S6GqP4vGbFK91uI/AAAAPyAAAAAAAAAAARgIAAAKAwAA4IjtmAazqj9uWl78rvHiPwAAAD8/AAAAAAAAAAEZCAAACgMAAMzLIfRLoao/q1vh1aMG4z8AAAA/PwAAAAAAAAABGggAAAoDAACQlL4FHGyqP+5uERMbF+M/AAAAPz8AAAAAAAAAARsIAAAKAwAAkJS+BRxsqj/lSrdLFiDjPwAAAD9eAAAAAAAAAAEcCAAACgMAAJCUvgUcbKo/5Uq3SxYg4z8AAAA/XgAAAAAAAAABHQgAAAoDAACQlL4FHGyqP+VKt0sWIOM/AAAAP14AAAAAAAAAAR4IAAAKAwAAkJS+BRxsqj/lSrdLFiDjPwAAAD9uAAAAAAAAAAEfCAAACgMAAOQiRveAmas/7UWr5ULM4j8AAAA/AAAAAAAAAAABIAgAAAoDAADMyyH0S6GqP87ZnI805+I/AAAAPx8AAAAAAAAAASEIAAAKAwAAzMsh9Euhqj/O2ZyPNOfiPwAAAD8fAAAAAAAAAAEiCAAACgMAAMzLIfRLoao/ztmcjzTn4j8AAAA/LwAAAAAAAAABIwgAAAoDAABoGie8pkiqPwSgDNjOteI/AAAAPy8AAAAAAAAAASQIAAAKAwAAkJS+BRxsqj/a5j2N447iPwAAAD9OAAAAAAAAAAElCAAACgMAAOCI7ZgGs6o/Y/bkPXxg4j8AAAA/TgAAAAAAAAABJggAAAoDAADgiO2YBrOqP0JhcLqVMOI/AAAAP04AAAAAAAAAAScIAAAKAwAAzMsh9Euhqj95J+ACMP/hPwAAAD9eAAAAAAAAAAEoCAAACgMAAKRRiqrWfao/qtui50fS4T8AAAA/XgAAAAAAAAABKQgAAAoDAACQlL4FHGyqP9uPZcxfpeE/AAAAP30AAAAAAAAAASoIAAAKAwAAzMsh9Euhqj8WaIJ4fG/hPwAAAD99AAAAAAAAAAErCAAACgMAAOCI7ZgGs6o/XGT5650w4T8AAAA/fQAAAAAAAAABLAgAAAoDAADgiO2YBrOqP6BgcF+/8eA/AAAAP5wAAAAAAAAAAS0IAAAKAwAA9EW5PcHEqj/YJuCnWcDgPwAAAD+cAAAAAAAAAAEuCAAACgMAAMzLIfRLoao/VRItke2a4D8AAAA/nAAAAAAAAAABLwgAAAoDAACkUYqq1n2qP8vZH7N8fuA/AAAAP6wAAAAAAAAAATAIAAAKAwAAaBonvKZIqj8wawuqhG/gPwAAAD+sAAAAAAAAAAExCAAACgMAAJCUvgUcbKo/7VfbbA1f4D8AAAA/ywAAAAAAAAABMggAAAoDAABoGie8pkiqP1LpxmMVUOA/AAAAP8sAAAAAAAAAATMIAAAKAwAApFGKqtZ9qj+0aAX3mkXgPwAAAD/bAAAAAAAAAAE0CAAACgMAAKRRiqrWfao/tGgF95pF4D8AAAA/2wAAAAAAAAABNQgAAAoDAACkUYqq1n2qP7RoBfeaReA/AAAAP+oAAAAAAAAAATYIAAAKAwAApFGKqtZ9qj+0aAX3mkXgPwAAAD/qAAAAAAAAAAE3CAAACgMAAAQCwWTvPaA/M9kZERYR5D8AAAA/AAAAAAAAAAABOAgAAAoDAAAEAsFk7z2gPzPZGREWEeQ/AAAAPx8AAAAAAAAAATkIAAAKAwAABALBZO89oD8z2RkRFhHkPwAAAD8fAAAAAAAAAAE6CAAACgMAAHA+l+lJGZ8/58r1OXJU5D8AAAA/HwAAAAAAAAABOwgAAAoDAABY53LmFCGePxeWcejfduQ/AAAAPz4AAAAAAAAAATwIAAAKAwAAqNuhef9nnj/vBQnLzJrkPwAAAD8+AAAAAAAAAAE9CAAACgMAAPjP0Azqrp4/0pn6dL615D8AAAA/TgAAAAAAAAABPggAAAoDAAAoSmhWX9KePwFldiMs2OQ/AAAAP10AAAAAAAAAAT8IAAAKAwAA8KxdxqmDnz9/Z3zWFQLlPwAAAD9dAAAAAAAAAAFACAAACgMAAAQCwWTvPaA/TLO58f0u5T8AAAA/XQAAAAAAAAABQQgAAAoDAABU9u/32YSgP3ZsiDzpVeU/AAAAP30AAAAAAAAAAUIIAAAKAwAApOoei8TLoD9GuMVX0YLlPwAAAD99AAAAAAAAAAFDCAAACgMAAMxkttQ576A/zN4l0r+j5T8AAAA/fQAAAAAAAAABRAgAAAoDAAAwFrEM30ehPwrgqKu0uOU/AAAAP4wAAAAAAAAAAUUIAAAKAwAAqIR36T6yoT/7qaGALcblPwAAAD+MAAAAAAAAAAFGCAAACgMAAKiEd+k+sqE/+6mhgC3G5T8AAAA/qwAAAAAAAAABRwgAAAoDAACohHfpPrKhP/upoYAtxuU/AAAAP6sAAAAAAAAAAUgIAAAKAwAAqIR36T6yoT/7qaGALcblPwAAAD+rAAAAAAAAAAFJCAAACgMAAPx4pnwp+aE/6bM8cBwF5D8AAAA/AAAAAAAAAAABSggAAAoDAAD8eKZ8KfmhP+mzPHAcBeQ/AAAAPw8AAAAAAAAAAUsIAAAKAwAALCfvgpPpoz9ADyE8nQPkPwAAAD8PAAAAAAAAAAFMCAAACgMAAOhmcaydb6U/l2oFCB4C5D8AAAA/HwAAAAAAAAABTQgAAAoDAACM6Scx7eOmP/jpQ5uj9+M/AAAAPx8AAAAAAAAAAU4IAAAKAwAA5HevIlIRqD9ZaYIuKe3jPwAAAD8vAAAAAAAAAAFPCAAACgMAADgGNxS3Pqk/uujAwa7i4z8AAAA/PgAAAAAAAAABUAgAAAoDAAA4BjcUtz6pP7rowMGu4uM/AAAAPz4AAAAAAAAAAVEIAAAKAwAAOAY3FLc+qT+66MDBruLjPwAAAD9dAAAAAAAAAAFSCAAACgMAADgGNxS3Pqk/uujAwa7i4z8AAAA/XQAAAAAAAAABUwgAAAoDAADwRPW/NCygP68bP7st1eQ/AAAAPwAAAAAAAAAAAVQIAAAKAwAA8ET1vzQsoD+vGz+7LdXkPwAAAD8QAAAAAAAAAAFVCAAACgMAAPBE9b80LKA/rxs/uy3V5D8AAAA/EAAAAAAAAAABVggAAAoDAACohHfpPrKhPwuJ0Oowz+Q/AAAAPy8AAAAAAAAAAVcIAAAKAwAAiKQ4/kN1oj/CY/NJN8PkPwAAAD8vAAAAAAAAAAFYCAAACgMAAIw+kVy+W6M/zYdNETy65D8AAAA/LwAAAAAAAAABWQgAAAoDAADgzBhOI4mkPyn13kA/tOQ/AAAAP04AAAAAAAAAAVoIAAAKAwAA6GZxrJ1vpT8yGTkIRKvkPwAAAD9OAAAAAAAAAAFbCAAACgMAABR7YVSNeaY/inQd1MSp5D8AAAA/TgAAAAAAAAABXAgAAAoDAABYTB2hN5WnP+HPAaBFqOQ/AAAAP20AAAAAAAAAAV0IAAAKAwAAAM/TJYcJqT+Phso3R6XkPwAAAD9tAAAAAAAAAAFeCAAACgMAAADP0yWHCak/j4bKN0el5D8AAAA/jAAAAAAAAAABXwgAAAoDAAAAz9MlhwmpP4+GyjdHpeQ/AAAAP4wAAAAAAAAAAWAIAAAKAwAAAM/TJYcJqT+Phso3R6XkPwAAAD+MAAAAAAAAAAFhCAAACgMAAJaceDvqkbA/eL7XuuGC4z8AAAA/AAAAAAAAAAABYggAAAoDAACWnHg76pGwP3i+17rhguM/AAAAPx8AAAAAAAAAAWMIAAAKAwAAlpx4O+qRsD94vte64YLjPwAAAD8fAAAAAAAAAAFkCAAACgMAAIi2OvKEr68/pHemBc2p4z8AAAA/HwAAAAAAAAABZQgAAAoDAAAAi6hwajOvP91mfHs/w+M/AAAAPz8AAAAAAAAAAWYIAAAKAwAAgBzikwrJrj+gjl/PIvnjPwAAAD8/AAAAAAAAAAFnCAAACgMAAIAc4pMKya4/BjcEkIA55D8AAAA/TgAAAAAAAAABaAgAAAoDAADkzdzLryGvPwlgar1YhOQ/AAAAP04AAAAAAAAAAWkIAAAKAwAAdPluTcqdrz/CY/NJN8PkPwAAAD9eAAAAAAAAAAFqCAAACgMAAEaoSaj/SrA/Heg9Q5AM5T8AAAA/XgAAAAAAAAABawgAAAoDAAAQCz8YSvywP4CQ4gPuTOU/AAAAP20AAAAAAAAAAWwIAAAKAwAAjMYxJOfZsT/lOIfES43lPwAAAD9tAAAAAAAAAAFtCAAACgMAAC78u3n52rI/s4TE3zO65T8AAAA/jQAAAAAAAAABbggAAAoDAAAu/Lt5+dqyP7OExN8zuuU/AAAAP40AAAAAAAAAAW8IAAAKAwAALvy7efnasj+zhMTfM7rlPwAAAD+NAAAAAAAAAAFwCAAACgMAAC78u3n52rI/s4TE3zO65T8AAAA/jQAAAAAAAAABcQgAAAoDAABwzXfGo/azP9t9NUWVEuQ/AAAAPwAAAAAAAAAAAXIIAAAKAwAAcM13xqP2sz/bfTVFlRLkPwAAAD8QAAAAAAAAAAFzCAAACgMAAHDNd8aj9rM/2301RZUS5D8AAAA/EAAAAAAAAAABdAgAAAoDAABwzXfGo/azP9t9NUWVEuQ/AAAAPy8AAAAAAAAAAXUIAAAKAwAAcM13xqP2sz/bfTVFlRLkPwAAAD8vAAAAAAAAAAF2CAAACgMAADgwbTbup7Q/XXsvkqvo4z8AAAA/LwAAAAAAAAABdwgAAAoDAADaGMtcwzW1P22xNr0y2+M/AAAAPz8AAAAAAAAAAXgIAAAKAwAAjr70J1PVtT8qngaAu8rjPwAAAD8/AAAAAAAAAAF5CAAACgMAAM5ChEXAfbY/L7Cz4z3G4z8AAAA/XgAAAAAAAAABeggAAAoDAACE6K0QUB23P+eK1kJEuuM/AAAAP24AAAAAAAAAAXsIAAAKAwAAsK9xiQK0tz851A2rQr3jPwAAAD9uAAAAAAAAAAF8CAAACgMAALL8nbg/J7g/NMJgR8DB4z8AAAA/bgAAAAAAAAABfQgAAAoDAAAWrpjw5H+4P4D56ks8yeM/AAAAP30AAAAAAAAAAX4IAAAKAwAAUuX73hS1uD8QRKWNL+HjPwAAAD99AAAAAAAAAAF/CAAACgMAAD4oMDpao7g/RSHOnx//4z8AAAA/nQAAAAAAAAABgAgAAAoDAACOzzKeB3e4P3XsSU6NIeQ/AAAAP50AAAAAAAAAAYEIAAAKAwAAEmFswacMuD9NXOEwekXkPwAAAD+dAAAAAAAAAAGCCAAACgMAABAUQJJqmbc/Jsx4E2dp5D8AAAA/rAAAAAAAAAABgwgAAAoDAAAihN8H6De3P2PN++xbfuQ/AAAAP6wAAAAAAAAAAYQIAAAKAwAAvNLkz0Lftj+o4Csq047kPwAAAD/LAAAAAAAAAAGFCAAACgMAAPi8G481obY/nrzRYs6X5D8AAAA/ywAAAAAAAAABhggAAAoDAADOQoRFwH22P+vzW2dKn+Q/AAAAP8sAAAAAAAAAAYcIAAAKAwAARGQe8+J0tj9HYe2WTZnkPwAAAD/rAAAAAAAAAAGICAAACgMAAERkHvPidLY//zsQ9lON5D8AAAA/6wAAAAAAAAABiQgAAAoDAAC80uTPQt+2PxeWcejfduQ/AAAAP+sAAAAAAAAAAYoIAAAKAwAAOEGrrKJJtz8w8NLaa2DkPwAAAD8KAQAAAAAAAAGLCAAACgMAAExLo4Cazrc/oKUYmXhI5D8AAAA/CgEAAAAAAAABjAgAAAoDAAB6Emf5TGW4P2Gklb+DM+Q/AAAAPwoBAAAAAAAAAY0IAAAKAwAABj75emfhuD/HNYG2iyTkPwAAAD8aAQAAAAAAAAGOCAAACgMAAJBpi/yBXbk/JKMS5o4e5D8AAAA/GgEAAAAAAAABjwgAAAoDAACUtrcrv9C5PySjEuaOHuQ/AAAAPzkBAAAAAAAAAZAIAAAKAwAAgkYYtkEyuj9ryO+GiCrkPwAAAD85AQAAAAAAAAGRCAAACgMAAF4ZrZsJgro/BjcEkIA55D8AAAA/SAEAAAAAAAABkggAAAoDAACuDdwu9Mi6P+O4SNbvWOQ/AAAAP0gBAAAAAAAAAZMIAAAKAwAATKkNJozjuj9o36hQ3nnkPwAAAD9YAQAAAAAAAAGUCAAACgMAAMDKp9Ou2ro/7wUJy8ya5D8AAAA/WAEAAAAAAAABlQgAAAoDAADm9xLu5oq6P9KZ+nS+teQ/AAAAP3cBAAAAAAAAAZYIAAAKAwAA+GeyY2Qpuj/8Usm/qdzkPwAAAD93AQAAAAAAAAGXCAAACgMAAID564YEv7k/JwyYCpUD5T8AAAA/dwEAAAAAAAABmAgAAAoDAACQaYv8gV25P60y+ISDJOU/AAAAP5cBAAAAAAAAAZkIAAAKAwAAotkqcv/7uD85awVj9EDlPwAAAD+XAQAAAAAAAAGaCAAACgMAAGRVm1SSU7g/clrb2GZa5T8AAAA/lwEAAAAAAAABmwgAAAoDAADYKQnTd9e3P14SJ0pdbOU/AAAAP6YBAAAAAAAAAZwIAAAKAwAAXrtC9hdttz/5gDtTVXvlPwAAAD+mAQAAAAAAAAGdCAAACgMAAF67QvYXbbc/QaYY9E6H5T8AAAA/xQEAAAAAAAABnggAAAoDAABeu0L2F223P0GmGPROh+U/AAAAP8UBAAAAAAAAAZ8IAAAKAwAAXrtC9hdttz9Bphj0ToflPwAAAD/FAQAAAAAAAAGgCAAACgMAAF67QvYXbbc/QaYY9E6H5T8AAAA/1QEAAAAAAAABoQgAAAoDAABkVZtUklO4P8sHDyPgheM/AAAAPwAAAAAAAAAAAaIIAAAKAwAAZFWbVJJTuD/LBw8j4IXjPwAAAD8QAAAAAAAAAAGjCAAACgMAAGRVm1SSU7g/ywcPI+CF4z8AAAA/EAAAAAAAAAABpAgAAAoDAACOHF/NROq4P2V2IyzYlOM/AAAAPy8AAAAAAAAAAaUIAAAKAwAAzqDu6rGSuT8ICZL81JrjPwAAAD8vAAAAAAAAAAGmCAAACgMAACQvdtwWwLo/V0AcAVGi4z8AAAA/PwAAAAAAAAABpwgAAAoDAAC29GC8qyK8P00cwjlMq+M/AAAAP04AAAAAAAAAAagIAAAKAwAAvtvlSWN8vT+aU0w+yLLjPwAAAD9OAAAAAAAAAAGpCAAACgMAABZqbTvIqb4/NMJgR8DB4z8AAAA/TgAAAAAAAAABqggAAAoDAAC4n/eQ2qq/P2ifiVmw3+M/AAAAP24AAAAAAAAAAasIAAAKAwAA/JFD16MpwD/joY8MmgnkPwAAAD9uAAAAAAAAAAGsCAAACgMAAGn7DcqHUcA/pLfF/PpD5D8AAAA/bgAAAAAAAAABrQgAAAoDAACFcKkpgTLAP1+7TonZguQ/AAAAP40AAAAAAAAAAa4IAAAKAwAAavj0LC3Xvz92LGlFu7vkPwAAAD+NAAAAAAAAAAGvCAAACgMAAGr49Cwt178/dixpRbu75D8AAAA/jQAAAAAAAAABsAgAAAoDAABq+PQsLde/P3YsaUW7u+Q/AAAAP40AAAAAAAAAAbEIAAAKAwAAavj0LC3Xvz92LGlFu7vkPwAAAD+sAAAAAAAAAAGyCAAACgMAAJsHwXXjVsU/K1leRgJ04D8AAAA/AAAAAAAAAAABswgAAAoDAACbB8F141bFPytZXkYCdOA/AAAAPxAAAAAAAAAAAbQIAAAKAwAAdyeCiugZxj9VEi2R7ZrgPwAAAD8QAAAAAAAAAAG1CAAACgMAAHO83v7mvcY/2Cbgp1nA4D8AAAA/EAAAAAAAAAABtggAAAoDAADNtQl8TUfHP1Qp5lpD6uA/AAAAPy8AAAAAAAAAAbcIAAAKAwAAb55noiLVxz/MGT+qqhjhPwAAAD8vAAAAAAAAAAG4CAAACgMAAPvJ+SM9Ucg/TS7ywBY+4T8AAAA/PwAAAAAAAAABuQgAAAoDAAAT1PH3NNbIPxp6L9z+auE/AAAAPz8AAAAAAAAAAboIAAAKAwAAn/+DeU9SyT+YfDWP6JThPwAAAD9PAAAAAAAAAAG7CAAACgMAALcJfE1H18k/GpHopVS64T8AAAA/TwAAAAAAAAABvAgAAAoDAABDNQ7PYVPKP6C3SCBD2+E/AAAAP24AAAAAAAAAAb0IAAAKAwAAu6PUq8G9yj/VlHEyM/nhPwAAAD9uAAAAAAAAAAG+CAAACgMAAJV2aZGJDcs/tyhj3CQU4j8AAAA/bgAAAAAAAAABvwgAAAoDAABxSf52UV3LP+8XOVKXLeI/AAAAP40AAAAAAAAAAcAIAAAKAwAAwT0tCjykyz97UEYwCEriPwAAAD+NAAAAAAAAAAHBCAAACgMAAENkw6Ha3cs/X+Q32vlk4j8AAAA/jQAAAAAAAAABwggAAAoDAAB/myaQChPMP0aK1udte+I/AAAAP6wAAAAAAAAAAcMIAAAKAwAA6wTxgu46zD8yQiJZZI3iPwAAAD+sAAAAAAAAAAHECAAACgMAAIugInqGVcw/zLA2Ylyc4j8AAAA/rAAAAAAAAAABxQgAAAoDAADjTCHIr2vMPxPWEwNWqOI/AAAAP7wAAAAAAAAAAcYIAAAKAwAAbSuHGo10zD+3aILTUq7iPwAAAD+8AAAAAAAAAAHHCAAACgMAAPkJ7Wxqfcw/rUQoDE634j8AAAA/2wAAAAAAAAAByAgAAAoDAAD5Ce1san3MP61EKAxOt+I/AAAAP9sAAAAAAAAAAckIAAAKAwAA+QntbGp9zD+tRCgMTrfiPwAAAD/rAAAAAAAAAAHKCAAACgMAAPkJ7Wxqfcw/rUQoDE634j8AAAA/6wAAAAAAAAABywgAAAoDAAD5Ce1san3MP61EKAxOt+I/AAAAP+sAAAAAAAAAAcwIAAAKAwAAMcVuWeS0yj8Ochch23/kPwAAAD8AAAAAAAAAAAHNCAAACgMAADHFblnktMo/DnIXIdt/5D8AAAA/HwAAAAAAAAABzggAAAoDAADv1TuwdbDKPyTjMd28uOQ/AAAAPx8AAAAAAAAAAc8IAAAKAwAA79U7sHWwyj+g5TeQpuLkPwAAAD8vAAAAAAAAAAHQCAAACgMAADHFblnktMo/JwyYCpUD5T8AAAA/LwAAAAAAAAAB0QgAAAoDAADv1TuwdbDKP7hWUkyIG+U/AAAAPz0AAAAAAAAAAdIIAAAKAwAAY/fVXZinyj+pIEshASnlPwAAAD9NAAAAAAAAAAHTCAAACgMAAH9scb2RiMo/XOnAHIUh5T8AAAA/TQAAAAAAAAAB1AgAAAoDAAB/bHG9kYjKP1zpwByFIeU/AAAAP2wAAAAAAAAAAdUIAAAKAwAAf2xxvZGIyj9c6cAchSHlPwAAAD9sAAAAAAAAAAHWCAAACgMAAH9scb2RiMo/XOnAHIUh5T8AAAA/bAAAAAAAAAAB1wgAAAoDAACjTLCojMXJPzGZ+hnoduM/AAAAPwAAAAAAAAAAAdgIAAAKAwAAo0ywqIzFyT8xmfoZ6HbjPwAAAD8PAAAAAAAAAAHZCAAACgMAAKNMsKiMxck/MZn6Geh24z8AAAA/DwAAAAAAAAAB2ggAAAoDAACjTLCojMXJPzGZ+hnoduM/AAAAPx8AAAAAAAAAAdsIAAAKAwAAV/LZcxxlyj94vte64YLjPwAAAD8fAAAAAAAAAAHcCAAACgMAAM9goFB8z8o/eL7XuuGC4z8AAAA/PgAAAAAAAAAB3QgAAAoDAACNvpnWSj7LPyZ1oFLjf+M/AAAAPz4AAAAAAAAAAd4IAAAKAwAA1fr4rva1yz/VK2nq5HzjPwAAAD9OAAAAAAAAAAHfCAAACgMAAGEmizARMsw/3k/Dselz4z8AAAA/TgAAAAAAAAAB4AgAAAoDAACVpR5kApjMP5Yq5hDwZ+M/AAAAP04AAAAAAAAAAeEIAAAKAwAAgzV/7oT5zD9TF7bTeFfjPwAAAD9tAAAAAAAAAAHiCAAACgMAALe0EiJ2X80/EQSGlgFH4z8AAAA/bQAAAAAAAAAB4wgAAAoDAABF4KSjkNvNP3aVcY0JOOM/AAAAP20AAAAAAAAAAeQIAAAKAwAAK7g1c9Rtzj9BuEh7GRrjPwAAAD+MAAAAAAAAAAHlCAAACgMAACu4NXPUbc4/QbhIexka4z8AAAA/jAAAAAAAAAAB5ggAAAoDAAAruDVz1G3OP0G4SHsZGuM/AAAAP4wAAAAAAAAAAecIAAAKAwAAK7g1c9Rtzj9BuEh7GRrjPwAAAD+MAAAAAAAAAAHoCAAACgMAAGGqqS5bNMo/RDiHaXVO5D8AAAA/AAAAAAAAAAAB6QgAAAoDAABhqqkuWzTKP0Q4h2l1TuQ/AAAAPxAAAAAAAAAAAeoIAAAKAwAAYaqpLls0yj9EOIdpdU7kPwAAAD8QAAAAAAAAAAHrCAAACgMAAGGqqS5bNMo/RDiHaXVO5D8AAAA/HwAAAAAAAAAB7AgAAAoDAABhqqkuWzTKP0Q4h2l1TuQ/AAAAPx8AAAAAAAAAAe0IAAAKAwAAd7ShAlO5yj8AJVcs/j3kPwAAAD8+AAAAAAAAAAHuCAAACgMAAMHwANv+MMs/XZLoWwE45D8AAAA/PgAAAAAAAAAB7wgAAAoDAAB9TvpgzZ/LP2Gklb+DM+Q/AAAAPz4AAAAAAAAAAfAIAAAKAwAAkVjyNMUkzD8QW15XhTDkPwAAAD9OAAAAAAAAAAHxCAAACgMAAKli6gi9qcw/Z7ZCIwYv5D8AAAA/TgAAAAAAAAAB8ggAAAoDAADDbOLctC7NPxRtC7sHLOQ/AAAAP20AAAAAAAAAAfMIAAAKAwAAHWYNWhu4zT/HNYG2iyTkPwAAAD9tAAAAAAAAAAH0CAAACgMAAB1mDVobuM0/xzWBtosk5D8AAAA/bQAAAAAAAAAB9QgAAAoDAAAdZg1aG7jNP8c1gbaLJOQ/AAAAP40AAAAAAAAAAfYIAAAKAwAAHWYNWhu4zT/HNYG2iyTkPwAAAD+NAAAAAAAAAAH3CAAACgMAAFnMJRvEd88/kRg5rW1s4z8AAAA/AAAAAAAAAAAB+AgAAAoDAABZzCUbxHfPP5EYOa1tbOM/AAAAPx8AAAAAAAAAAfkIAAAKAwAAdUHBer1Yzz+xra0wVJzjPwAAAD8fAAAAAAAAAAH6CAAACgMAAKVzKH9xS88/ix1FE0HA4z8AAAA/HwAAAAAAAAAB+wgAAAoDAABjhPXVAkfPP/378P4l8+M/AAAAPy8AAAAAAAAAAfwIAAAKAwAApXMof3FLzz/HNYG2iyTkPwAAAD8/AAAAAAAAAAH9CAAACgMAAHVBwXq9WM8/gTkKQ2pj5D8AAAA/PwAAAAAAAAAB/ggAAAoDAABHD1p2CWbPP5SYd5vJoOQ/AAAAP04AAAAAAAAAAf8IAAAKAwAAJ5q+FhCFzz9OnAAoqN/kPwAAAD9OAAAAAAAAAAEACQAACgMAAAslI7cWpM8/E8Tje4sV5T8AAAA/bQAAAAAAAAABAQkAAAoDAAB3ju2p+svPP4q0PMvyQ+U/AAAAP20AAAAAAAAAAQIJAAAKAwAAfNrBoMwC0D9eEidKXWzlPwAAAD9tAAAAAAAAAAEDCQAACgMAAMLJ9Ek7B9A/5TiHxEuN5T8AAAA/jQAAAAAAAAABBAkAAAoDAADCyfRJOwfQP+U4h8RLjeU/AAAAP40AAAAAAAAAAQUJAAAKAwAAwsn0STsH0D/lOIfES43lPwAAAD+NAAAAAAAAAAEGCQAACgMAAMLJ9Ek7B9A/5TiHxEuN5T8AAAA/jQAAAAAAAAABBwkAAAoDAAACToRnqK/QP5x8smug/eM/AAAAPwAAAAAAAAAAAQgJAAAKAwAAAk6EZ6iv0D+cfLJroP3jPwAAAD8fAAAAAAAAAAEJCQAACgMAAAJOhGeor9A/nHyya6D94z8AAAA/HwAAAAAAAAABCgkAAAoDAAACToRnqK/QP5x8smug/eM/AAAAPy8AAAAAAAAAAQsJAAAKAwAAAk6EZ6iv0D+cfLJroP3jPwAAAD8vAAAAAAAAAAEMCQAACgMAABQLUAxjwdA/fOc96LnN4z8AAAA/PgAAAAAAAAABDQkAAAoDAADMP7UFVdXQP4sdRRNBwOM/AAAAPz4AAAAAAAAAAQ4JAAAKAwAAJuyzU37r0D9IChXWya/jPwAAAD9eAAAAAAAAAAEPCQAACgMAANwgGU1w/9A/V0AcAVGi4z8AAAA/XgAAAAAAAAABEAkAAAoDAABiIxdCriDRP7vRB/hYk+M/AAAAP14AAAAAAAAAAREJAAAKAwAA5iUVN+xB0T8cUUaL3ojjPwAAAD9tAAAAAAAAAAESCQAACgMAALIXRtWYZ9E/ywcPI+CF4z8AAAA/fQAAAAAAAAABEwkAAAoDAADakd0eDovRP8X1Yb9diuM/AAAAP30AAAAAAAAAARQJAAAKAwAAAgx1aIOu0T9ldiMs2JTjPwAAAD+cAAAAAAAAAAEVCQAACgMAAP4vDQvkxtE/TRzCOUyr4z8AAAA/nAAAAAAAAAABFgkAAAoDAAD6U6WtRN/RP9hUzxe9x+M/AAAAP5wAAAAAAAAAARcJAAAKAwAAbJnX/cfu0T8CDp5iqO7jPwAAAD+sAAAAAAAAAAEYCQAACgMAALCICqc289E/zUcuGg4g5D8AAAA/rAAAAAAAAAABGQkAAAoDAADgunGr6uXRP4tdZApvWuQ/AAAAP78AAAAAAAAAARoJAAAKAwAAoKemXxvJ0T9RhUdeUpDkPwAAAD+/AAAAAAAAAAEbCQAACgMAAHgtDxampdE/H9GEeTq95D8AAAA/vwAAAAAAAAABHAkAAAoDAABoTKvOinvRP0mKU8Ql5OQ/AAAAP94AAAAAAAAAAR0JAAAKAwAAQNIThRVY0T8sHkVuF//kPwAAAD/eAAAAAAAAAAEeCQAACgMAABhYfDugNNE/GdaQ3w0R5T8AAAA/3gAAAAAAAAABHwkAAAoDAAA0zRebmRXRP2D7bYAHHeU/AAAAP/0AAAAAAAAAASAJAAAKAwAAIBBM9t4D0T+yRKXoBSDlPwAAAD/9AAAAAAAAAAEhCQAACgMAADipf/g4/dA/CaCJtIYe5T8AAAA//QAAAAAAAAABIgkAAAoDAAD0uUxPyvjQP2D7bYAHHeU/AAAAP/0AAAAAAAAAASMJAAAKAwAA9LlMT8r40D8PsjYYCRrlPwAAAD8dAQAAAAAAAAEkCQAACgMAAPS5TE/K+NA/GdaQ3w0R5T8AAAA/HQEAAAAAAAABJQkAAAoDAAA0zRebmRXRPyweRW4X/+Q/AAAAPywBAAAAAAAAASYJAAAKAwAAGFh8O6A00T/tHMKUIurkPwAAAD8sAQAAAAAAAAEnCQAACgMAAEDSE4UVWNE/Bncjh67T5D8AAAA/TAEAAAAAAAABKAkAAAoDAADyKhEhaITRP75RRua0x+Q/AAAAP0wBAAAAAAAAASkJAAAKAwAAvhxCvxSq0T/Nh00RPLrkPwAAAD9MAQAAAAAAAAEqCQAACgMAACqGDLL40dE/16un2ECx5D8AAAA/awEAAAAAAAABKwkAAAoDAAA6Z3D5E/zRP4p0HdTEqeQ/AAAAP2sBAAAAAAAAASwJAAAKAwAAjjcH6p0q0j+Phso3R6XkPwAAAD9rAQAAAAAAAAEtCQAACgMAAPyg0dyBUtI/j4bKN0el5D8AAAA/igEAAAAAAAABLgkAAAoDAAA8tJwoUW/SP4+GyjdHpeQ/AAAAP4oBAAAAAAAAAS8JAAAKAwAAlmCbdnqF0j+Phso3R6XkPwAAAD+KAQAAAAAAAAEwCQAACgMAACA/AclXjtI/lJh3m8mg5D8AAAA/mgEAAAAAAAABMQkAAAoDAAAgPwHJV47SP5SYd5vJoOQ/AAAAP5oBAAAAAAAAATIJAAAKAwAAID8ByVeO0j+UmHebyaDkPwAAAD/JAQAAAAAAAAEzCQAACgMAACA/AclXjtI/lJh3m8mg5D8AAAA/yQEAAAAAAAABNAkAAAoDAAAo99CDll3SP0vcokIeEeM/AAAAPwAAAAAAAAAAATUJAAAKAwAAKPfQg5Zd0j9L3KJCHhHjPwAAAD8QAAAAAAAAAAE2CQAACgMAACj30IOWXdI/S9yiQh4R4z8AAAA/EAAAAAAAAAABNwkAAAoDAAAo99CDll3SP0vcokIeEeM/AAAAPy8AAAAAAAAAATgJAAAKAwAAvtoywO+o0j92lXGNCTjjPwAAAD8vAAAAAAAAAAE5CQAACgMAAEAByVeO4tI/r4RHA3xR4z8AAAA/LwAAAAAAAAABOgkAAAoDAADAJ1/vLBzTP+hzHXnuauM/AAAAPz8AAAAAAAAAATsJAAAKAwAA5MWO2wJY0z/F9WG/XYrjPwAAAD8/AAAAAAAAAAE8CQAACgMAAH6FWHX7itM/9sDdbcus4z8AAAA/XAAAAAAAAAABPQkAAAoDAADs7iJo37LTP8keyOw11eM/AAAAP1wAAAAAAAAAAT4JAAAKAwAA0HmHCObR0z87/XPYGgjkPwAAAD9cAAAAAAAAAAE/CQAACgMAAFhY7VrD2tM/qslyYH0/5D8AAAA/ewAAAAAAAAABQAkAAAoDAAAsAu6zrs/TPwlgar1YhOQ/AAAAP3sAAAAAAAAAAUEJAAAKAwAA1FXvZYW50z8av9cVuMHkPwAAAD97AAAAAAAAAAFCCQAACgMAAAhkvsfYk9M/jZ2DAZ305D8AAAA/iwAAAAAAAAABQwkAAAoDAAAIZL7H2JPTP42dgwGd9OQ/AAAAP4sAAAAAAAAAAUQJAAAKAwAACGS+x9iT0z+NnYMBnfTkPwAAAD+qAAAAAAAAAAFFCQAACgMAAAhkvsfYk9M/jZ2DAZ305D8AAAA/qgAAAAAAAAABRgkAAAoDAADOBqeAUHHYP79jdm1/WuI/AAAAPwAAAAAAAAAAAUcJAAAKAwAAzgangFBx2D+/Y3Ztf1riPwAAAD8PAAAAAAAAAAFICQAACgMAAM4Gp4BQcdg/v2N2bX9a4j8AAAA/DwAAAAAAAAABSQkAAAoDAADOBqeAUHHYP79jdm1/WuI/AAAAPy4AAAAAAAAAAUoJAAAKAwAAzgangFBx2D+/Y3Ztf1riPwAAAD8uAAAAAAAAAAFLCQAACgMAAM4Gp4BQcdg/v2N2bX9a4j8AAAA/LgAAAAAAAAABTAkAAAoDAACk/dMIednYP29DpTJZouI/AAAAPwAAAAAAAAAAAU0JAAAKAwAApP3TCHnZ2D9vQ6UyWaLiPwAAAD8gAAAAAAAAAAFOCQAACgMAAKT90wh52dg/b0OlMlmi4j8AAAA/IAAAAAAAAAABTwkAAAoDAACk/dMIednYP29DpTJZouI/AAAAPyAAAAAAAAAAAVAJAAAKAwAApP3TCHnZ2D9vQ6UyWaLiPwAAAD8/AAAAAAAAAAFRCQAACgMAAKT90wh52dg/b0OlMlmi4j8AAAA/PwAAAAAAAAABUgkAAAoDAACk/dMIednYP29DpTJZouI/AAAAPz8AAAAAAAAAAVMJAAAKAwAApP3TCHnZ2D9vQ6UyWaLiPwAAAD8/AAAAAAAAAAFUCQAACgMAAGLqCL2pvNg/WdKKdndp4j8AAAA/TwAAAAAAAAABVQkAAAoDAADYC6NqzLPYP9KrKvyISOI/AAAAP24AAAAAAAAAAVYJAAAKAwAACj4Kb4Cm2D9Rl3flHCPiPwAAAD9uAAAAAAAAAAFXCQAACgMAAN7nCshrm9g/fjmNZrL64T8AAAA/fQAAAAAAAAABWAkAAAoDAAAOGnLMH47YP6rboudH0uE/AAAAP30AAAAAAAAAAVkJAAAKAwAAKLOlznmH2D83/fb7Yp/hPwAAAD+NAAAAAAAAAAFaCQAACgMAAIQ7DHpChdg/JZ6JowNi4T8AAAA/jQAAAAAAAAABWwkAAAoDAACEOwx6QoXYPx1jdhKpG+E/AAAAP6wAAAAAAAAAAVwJAAAKAwAAhDsMekKF2D9sg0dNz9PgPwAAAD+sAAAAAAAAAAFdCQAACgMAAGqi2Hfoi9g/t5FrJHOQ4D8AAAA/rAAAAAAAAAABXgkAAAoDAAD2gD7KxZTYP+1X22wNX+A/AAAAP7wAAAAAAAAAAV8JAAAKAwAA3ucKyGub2D8U6EOKIDvgPwAAAD+8AAAAAAAAAAFgCQAACgMAACLXPXHan9g/1ubAsCsm4D8AAAA/2wAAAAAAAAABYQkAAAoDAACutaPDt6jYP+AKG3gwHeA/AAAAP9sAAAAAAAAAAWIJAAAKAwAA8qTWbCat2D88eKynMxfgPwAAAD/bAAAAAAAAAAFjCQAACgMAAHqDPL8Dttg/k9OQc7QV4D8AAAA/+gAAAAAAAAABZAkAAAoDAADAcm9ocrrYP5PTkHO0FeA/AAAAP/oAAAAAAAAAAWUJAAAKAwAAwHJvaHK62D+T05BztBXgPwAAAD/6AAAAAAAAAAFmCQAACgMAAMByb2hyutg/k9OQc7QV4D8AAAA/+gAAAAAAAAABZwkAAAoDAADAcm9ocrrYP5PTkHO0FeA/AAAAP/oAAAAAAAAAAWgJAAAKAwAAJGZ5nzwU2D90rCpXX4fjPwAAAD8AAAAAAAAAAAFpCQAACgMAACRmeZ88FNg/dKwqV1+H4z8AAAA/EAAAAAAAAAABagkAAAoDAAAkZnmfPBTYP3SsKldfh+M/AAAAPxAAAAAAAAAAAWsJAAAKAwAAJGZ5nzwU2D90rCpXX4fjPwAAAD8fAAAAAAAAAAFsCQAACgMAANqa3pguKNg/NMJgR8DB4z8AAAA/HwAAAAAAAAABbQkAAAoDAAAgihFCnSzYP7XWE14s5+M/AAAAPz8AAAAAAAAAAW4JAAAKAwAATOAQ6bE32D/fj+KoFw7kPwAAAD8/AAAAAAAAAAFvCQAACgMAANa+djuPQNg/tO3MJ4I25D8AAAA/TgAAAAAAAAABcAkAAAoDAABgndyNbEnYP85wlEfmauQ/AAAAP04AAAAAAAAAAXEJAAAKAwAA6ntC4ElS2D/vBQnLzJrkPwAAAD9eAAAAAAAAAAFyCQAACgMAANLiDt7vWNg/Z/ZhGjTJ5D8AAAA/XgAAAAAAAAABcwkAAAoDAAAAOQ6FBGTYPzZCnzUc9uQ/AAAAP30AAAAAAAAAAXQJAAAKAwAAiBd01+Fs2D8TxON7ixXlPwAAAD99AAAAAAAAAAF1CQAACgMAABL22Sm/ddg/8EUowvo05T8AAAA/fQAAAAAAAAABdgkAAAoDAAAos6XOeYfYP3Ja29hmWuU/AAAAP5wAAAAAAAAAAXcJAAAKAwAAKLOlznmH2D9yWtvYZlrlPwAAAD+cAAAAAAAAAAF4CQAACgMAACizpc55h9g/clrb2GZa5T8AAAA/nAAAAAAAAAABeQkAAAoDAAAos6XOeYfYP3Ja29hmWuU/AAAAP6wAAAAAAAAAAXoJAAAKAwAAkIIXY+PI1z/B47Rb247jPwAAAD8AAAAAAAAAAAF7CQAACgMAAJCCF2PjyNc/weO0W9uO4z8AAAA/IwAAAAAAAAABfAkAAAoDAACQghdj48jXP8HjtFvbjuM/AAAAPyMAAAAAAAAAAX0JAAAKAwAAkIIXY+PI1z/B47Rb247jPwAAAD8jAAAAAAAAAAF+CQAACgMAAJCCF2PjyNc/weO0W9uO4z8AAAA/QgAAAAAAAAABfwkAAAoDAAD2D3r4JwnYP2V2IyzYlOM/AAAAP0IAAAAAAAAAAYAJAAAKAwAAZHlE6wsx2D9ldiMs2JTjPwAAAD9CAAAAAAAAAAGBCQAACgMAAAA5DoUEZNg/ZXYjLNiU4z8AAAA/YgAAAAAAAAABggkAAAoDAAA6cHFzNJnYP26affPci+M/AAAAP2IAAAAAAAAAAYMJAAAKAwAAdqfUYWTO2D94vte64YLjPwAAAD9xAAAAAAAAAAGECQAACgMAAPjNavkCCNk/iPTe5Wh14z8AAAA/cQAAAAAAAAABhQkAAAoDAACSjTST+zrZPz/PAUVvaeM/AAAAP3EAAAAAAAAAAYYJAAAKAwAA5l3Lg4Vp2T+hTkDY9F7jPwAAAD+RAAAAAAAAAAGHCQAACgMAAOZdy4OFadk/oU5A2PRe4z8AAAA/kQAAAAAAAAABiAkAAAoDAADmXcuDhWnZP6FOQNj0XuM/AAAAP5EAAAAAAAAAAYkJAAAKAwAA5l3Lg4Vp2T+hTkDY9F7jPwAAAD+RAAAAAAAAAAGKCQAACgMAAChC4fzb+9c/yl7n42Nv5D8AAAA/AAAAAAAAAAABiwkAAAoDAAAoQuH82/vXP8pe5+Njb+Q/AAAAPw8AAAAAAAAAAYwJAAAKAwAAwgGrltQu2D8q3iV36WTkPwAAAD8PAAAAAAAAAAGNCQAACgMAAC5rdYm4Vtg/3aabcm1d5D8AAAA/HwAAAAAAAAABjgkAAAoDAAAos6XOeYfYP5qTazX2TOQ/AAAAPx8AAAAAAAAAAY8JAAAKAwAAwHJvaHK62D8AJVcs/j3kPwAAAD8+AAAAAAAAAAGQCQAACgMAAKAhbKvZ8dg/FG0Luwcs5D8AAAA/TgAAAAAAAAABkQkAAAoDAAA44TVF0iTZP3r+9rEPHeQ/AAAAP04AAAAAAAAAAZIJAAAKAwAAjrHMNVxT2T+INP7clg/kPwAAAD9OAAAAAAAAAAGTCQAACgMAAHA8MdZictk/6bM8cBwF5D8AAAA/XgAAAAAAAAABlAkAAAoDAABUx5V2aZHZP0Uhzp8f/+M/AAAAP14AAAAAAAAAAZUJAAAKAwAAVMeVdmmR2T9FIc6fH//jPwAAAD99AAAAAAAAAAGWCQAACgMAAFTHlXZpkdk/RSHOnx//4z8AAAA/fQAAAAAAAAABlwkAAAoDAABUx5V2aZHZP0Uhzp8f/+M/AAAAP30AAAAAAAAAAZgJAAAKAwAALAvvLc9s2j8E9+SYUp/jPwAAAD8AAAAAAAAAAAGZCQAACgMAACwL7y3PbNo/BPfkmFKf4z8AAAA/IAAAAAAAAAABmgkAAAoDAAAYTiOJFFvaP7/6bSUx3uM/AAAAPyAAAAAAAAAAAZsJAAAKAwAAMudWi25U2j+AEKQVkhjkPwAAAD8vAAAAAAAAAAGcCQAACgMAAHbWiTTdWNo/NAKAPu5b5D8AAAA/PwAAAAAAAAABnQkAAAoDAABEpCIwKWbaP0dh7ZZNmeQ/AAAAPz8AAAAAAAAAAZ4JAAAKAwAA0IKIggZv2j9Srq2LKtvkPwAAAD8/AAAAAAAAAAGfCQAACgMAAOQ/VCfBgNo/wnqsE40S5T8AAAA/XgAAAAAAAAABoAkAAAoDAACC24UeWZvaPzNZWP9xReU/AAAAP14AAAAAAAAAAaEJAAAKAwAABt6DE5e82j8Nye/hXmnlPwAAAD9uAAAAAAAAAAGiCQAACgMAAAbegxOXvNo/Dcnv4V5p5T8AAAA/bgAAAAAAAAABowkAAAoDAAAG3oMTl7zaPw3J7+FeaeU/AAAAP24AAAAAAAAAAaQJAAAKAwAABt6DE5e82j8Nye/hXmnlPwAAAD99AAAAAAAAAAGlCQAACgMAAIxRRtpyads/d9WQhDfS4z8AAAA/AAAAAAAAAAABpgkAAAoDAACMUUbacmnbP3fVkIQ30uM/AAAAPx8AAAAAAAAAAacJAAAKAwAAjFFG2nJp2z931ZCEN9LjPwAAAD8fAAAAAAAAAAGoCQAACgMAAIxRRtpyads/d9WQhDfS4z8AAAA/HwAAAAAAAAABqQkAAAoDAACMUUbacmnbP3fVkIQ30uM/AAAAPz4AAAAAAAAAAaoJAAAKAwAAgpl2HzSa2z+VQZ/aRbfjPwAAAD8+AAAAAAAAAAGrCQAACgMAAJJ62mZPxNs/Ui5vnc6m4z8AAAA/PgAAAAAAAAABrAkAAAoDAACIwgqsEPXbP7GtrTBUnOM/AAAAP10AAAAAAAAAAa0JAAAKAwAAJILURQko3D9ldiMs2JTjPwAAAD9dAAAAAAAAAAGuCQAACgMAAHpSazaTVtw/X2R2yFWZ4z8AAAA/bQAAAAAAAAABrwkAAAoDAABCRJzUP3zcP6mJU2lPpeM/AAAAP20AAAAAAAAAAbAJAAAKAwAA4t/Ny9eW3D+QL/J2w7vjPwAAAD99AAAAAAAAAAGxCQAACgMAALCtZscjpNw/EESljS/h4z8AAAA/fQAAAAAAAAABsgkAAAoDAAD2nJlwkqjcP4g0/tyWD+Q/AAAAP4wAAAAAAAAAAbMJAAAKAwAAhFdnIA+Z3D+kt8X8+kPkPwAAAD+MAAAAAAAAAAG0CQAACgMAAIgzz32ugNw/bfFVtGB15D8AAAA/rAAAAAAAAAABtQkAAAoDAABeuTc0OV3cPzgr5mvGpuQ/AAAAP6wAAAAAAAAAAbYJAAAKAwAAUNjT7B0z3D8Pm31Os8rkPwAAAD+7AAAAAAAAAAG3CQAACgMAAJ5/1lDLBtw//FLJv6nc5D8AAAA/uwAAAAAAAAABuAkAAAoDAAAEwAy30tPbP5vTiiwk5+Q/AAAAP8sAAAAAAAAAAbkJAAAKAwAA3EV1bV2w2z+NnYMBnfTkPwAAAD/LAAAAAAAAAAG6CQAACgMAAD6qQ3bFlds/iYvWnRr55D8AAAA/6gAAAAAAAAABuwkAAAoDAADMZBEmQobbP4N5KTqY/eQ/AAAAP+oAAAAAAAAAAbwJAAAKAwAAhnXefNOB2z+DeSk6mP3kPwAAAD/qAAAAAAAAAAG9CQAACgMAAIZ13nzTgds/g3kpOpj95D8AAAA/CQEAAAAAAAABvgkAAAoDAACGdd5804HbPzZCnzUc9uQ/AAAAPwkBAAAAAAAAAb8JAAAKAwAAfr0OwpSy2z+TrzBlH/DkPwAAAD8JAQAAAAAAAAHACQAACgMAANSNpbIe4ds/TpwAKKjf5D8AAAA/GQEAAAAAAAABwQkAAAoDAAC0PKL1hRjcPwZ3I4eu0+Q/AAAAPxkBAAAAAAAAAcIJAAAKAwAANGM4jSRS3D9sCA9+tsTkPwAAAD84AQAAAAAAAAHDCQAACgMAALSJziTDi9w/zYdNETy65D8AAAA/OAEAAAAAAAABxAkAAAoDAADYJ/4QmcfcP39QwwzAsuQ/AAAAPzgBAAAAAAAAAcUJAAAKAwAAzm8uVlr43D8uB4ykwa/kPwAAAD9XAQAAAAAAAAHGCQAACgMAACZAxUbkJt0/inQd1MSp5D8AAAA/VwEAAAAAAAABxwkAAAoDAACSqY85yE7dP+bhrgPIo+Q/AAAAP1cBAAAAAAAAAcgJAAAKAwAAHIj1i6VX3T/r81tnSp/kPwAAAD93AQAAAAAAAAHJCQAACgMAAByI9YulV90/6/NbZ0qf5D8AAAA/dwEAAAAAAAABygkAAAoDAAAciPWLpVfdP+vzW2dKn+Q/AAAAP3cBAAAAAAAAAcsJAAAKAwAAHIj1i6VX3T/r81tnSp/kPwAAAD93AQAAAAAAAAHMCQAACgMAAGQGZGN20Nw/vrpOLgNE4z8AAAA/AAAAAAAAAAABzQkAAAoDAABkBmRjdtDcP766Ti4DROM/AAAAPx8AAAAAAAAAAc4JAAAKAwAAWk6UqDcB3T9YKWM3+1LjPwAAAD8fAAAAAAAAAAHPCQAACgMAANp0KkDWOt0/8pd3QPNh4z8AAAA/HwAAAAAAAAAB0AkAAAoDAAAsaVnTwIHdP9UraerkfOM/AAAAPy8AAAAAAAAAAdEJAAAKAwAABjzuuIjR3T8E9+SYUp/jPwAAAD8+AAAAAAAAAAHSCQAACgMAAD6X6UkZH94/JYxZHDnP4z8AAAA/PgAAAAAAAAAB0wkAAAoDAACoJEzfXV/eP5dqBQgeAuQ/AAAAP14AAAAAAAAAAdQJAAAKAwAAnmx8JB+Q3j9XgDv4fjzkPwAAAD9eAAAAAAAAAAHVCQAACgMAAPgYe3JIpt4/X7tOidmC5D8AAAA/XgAAAAAAAAAB1gkAAAoDAACebHwkH5DeP2LktLaxzeQ/AAAAP2sAAAAAAAAAAdcJAAAKAwAAHEbmjIBW3j+pIEshASnlPwAAAD9rAAAAAAAAAAHYCQAACgMAABxG5oyAVt4/qSBLIQEp5T8AAAA/iwAAAAAAAAAB2QkAAAoDAAAcRuaMgFbeP6kgSyEBKeU/AAAAP4sAAAAAAAAAAdoJAAAKAwAAHEbmjIBW3j+pIEshASnlPwAAAD+LAAAAAAAAAAHbCQAACgMAAAhaZRVNutw/Oo9lcYlm4D8AAAA/AAAAAAAAAAAB3AkAAAoDAAAIWmUVTbrcPzqPZXGJZuA/AAAAPw8AAAAAAAAAAd0JAAAKAwAAdsMvCDHi3D9ubI6DeYTgPwAAAD8PAAAAAAAAAAHeCQAACgMAAEK1YKbdB90/+aSbYeqg4D8AAAA/LgAAAAAAAAAB3wkAAAoDAACWhfeWZzbdP9w4jQvcu+A/AAAAPy4AAAAAAAAAAeAJAAAKAwAA7FWOh/Fk3T8bOhDl0NDgPwAAAD8uAAAAAAAAAAHhCQAACgMAAEAmJXh7k90/AeCu8kTn4D8AAAA/TgAAAAAAAAAB4gkAAAoDAAB8XYhmq8jdPzvPhGi3AOE/AAAAP04AAAAAAAAAAeMJAAAKAwAA/oMe/kkC3j9miFOzoifhPwAAAD9OAAAAAAAAAAHkCQAACgMAAJhD6JdCNd4/lVPPYRBK4T8AAAA/bQAAAAAAAAAB5QkAAAoDAAB48uTaqWzePxZognh8b+E/AAAAP20AAAAAAAAAAeYJAAAKAwAAbjoVIGud3j+djuLyapDhPwAAAD9tAAAAAAAAAAHnCQAACgMAAAj63rlj0N4/0WsLBVuu4T8AAAA/gQAAAAAAAAAB6AkAAAoDAAC4UtxVtvzePwpb4XrNx+E/AAAAP4EAAAAAAAAAAekJAAAKAwAAOnly7VQ23z+Wk+5YPuThPwAAAD+gAAAAAAAAAAHqCQAACgMAAF4Xotkqct8/HLpO0ywF4j8AAAA/oAAAAAAAAAAB6wkAAAoDAACcTgXIWqffP/9NQH0eIOI/AAAAP68AAAAAAAAAAewJAAAKAwAANA7PYVPa3z84PRbzkDniPwAAAD+vAAAAAAAAAAHtCQAACgMAALkiGajBB+A/cyzsaANT4j8AAAA/vwAAAAAAAAAB7gkAAAoDAAD5NeTzkCTgP0+uMK9ycuI/AAAAP78AAAAAAAAAAe8JAAAKAwAAaY1ilURA4D+Di1nBYpDiPwAAAD/eAAAAAAAAAAHwCQAACgMAAAcplIzcWuA/t2iC01Ku4j8AAAA/3gAAAAAAAAAB8QkAAAoDAAAxkd+EIXLgP6AOIeHGxOI/AAAAP94AAAAAAAAAAfIJAAAKAwAAdZJef8CC4D+R2Bm2P9LiPwAAAD/uAAAAAAAAAAHzCQAACgMAANAsEXy5jOA/h7S/7jrb4j8AAAA/7gAAAAAAAAAB9AkAAAoDAABypKrQ8I7gP9j99lY53uI/AAAAPw0BAAAAAAAAAfUJAAAKAwAAcqSq0PCO4D/Y/fZWOd7iPwAAAD8NAQAAAAAAAAH2CQAACgMAAHKkqtDwjuA/2P32Vjne4j8AAAA/DQEAAAAAAAAB9wkAAAoDAABypKrQ8I7gP9j99lY53uI/AAAAPx0BAAAAAAAAAfgJAAAKAwAAG+ZfMZds4D/TQiK0OszjPwAAAD8AAAAAAAAAAAH5CQAACgMAABvmXzGXbOA/00IitDrM4z8AAAA/CQAAAAAAAAAB+gkAAAoDAAAb5l8xl2zgP9NCIrQ6zOM/AAAAPwkAAAAAAAAAAfsJAAAKAwAAkBlGMOpv4D8z2RkRFhHkPwAAAD8oAAAAAAAAAAH8CQAACgMAAKXExYN0deA/BjcEkIA55D8AAAA/KAAAAAAAAAAB/QkAAAoDAACj1hHVpIHgPyreJXfpZOQ/AAAAPygAAAAAAAAAAf4JAAAKAwAAoOhdJtWN4D+jzn7GUJPkPwAAAD9HAAAAAAAAAAH/CQAACgMAAPyCECPOl+A/zYdNETy65D8AAAA/RwAAAAAAAAABAAoAAAoDAAASLpB2WJ3gP0mKU8Ql5OQ/AAAAP0cAAAAAAAAAAQEKAAAKAwAAVx3DH8eh4D/MngbbkQnlPwAAAD9XAAAAAAAAAAECCgAACgMAAMxQqR4apeA/BY7cUAQj5T8AAAA/VwAAAAAAAAABAwoAAAoDAAASLpB2WJ3gP5XYlpL3OuU/AAAAP3YAAAAAAAAAAQQKAAAKAwAAzj5dzemY4D+PxukudT/lPwAAAD92AAAAAAAAAAEFCgAACgMAAKDoXSbVjeA/XOnAHIUh5T8AAAA/dgAAAAAAAAABBgoAAAoDAACg6F0m1Y3gP1zpwByFIeU/AAAAP4YAAAAAAAAAAQcKAAAKAwAAoOhdJtWN4D9c6cAchSHlPwAAAD+GAAAAAAAAAAEICgAACgMAAKDoXSbVjeA/XOnAHIUh5T8AAAA/pQAAAAAAAAABCQoAAAoDAABQ9C6T6kbgP+ycg6bGteM/AAAAPwAAAAAAAAAAAQoKAAAKAwAAUPQuk+pG4D/snIOmxrXjPwAAAD8fAAAAAAAAAAELCgAACgMAAFD0LpPqRuA/7JyDpsa14z8AAAA/HwAAAAAAAAABDAoAAAoDAACpoC3hE13gP0P4Z3JHtOM/AAAAPx8AAAAAAAAAAQ0KAAAKAwAAYNWS2gVx4D9IChXWya/jPwAAAD8/AAAAAAAAAAEOCgAACgMAAKDoXSbVjeA/pHemBc2p4z8AAAA/PwAAAAAAAAABDwoAAAoDAADh+yhypKrgPwT35JhSn+M/AAAAPz8AAAAAAAAAARAKAAAKAwAAUVOnE1jG4D8OGz9gV5bjPwAAAD9OAAAAAAAAAAERCgAACgMAAJFmcl8n4+A/bpp989yL4z8AAAA/TgAAAAAAAAABEgoAAAoDAACkNYpVEgHhP3SsKldfh+M/AAAAP20AAAAAAAAAARMKAAAKAwAA/OGIozsX4T8cUUaL3ojjPwAAAD9tAAAAAAAAAAEUCgAACgMAAEDjB57aJ+E/HFFGi96I4z8AAAA/bQAAAAAAAAABFQoAAAoDAABA4wee2ifhPxxRRoveiOM/AAAAP40AAAAAAAAAARYKAAAKAwAAQOMHnton4T8cUUaL3ojjPwAAAD+NAAAAAAAAAAEXCgAACgMAAEDjB57aJ+E/HFFGi96I4z8AAAA/jQAAAAAAAAABGAoAAAoDAADa0pTlx0/gP9y9VDzDrOQ/AAAAPwAAAAAAAAAAARkKAAAKAwAA2tKU5cdP4D/cvVQ8w6zkPwAAAD8QAAAAAAAAAAEaCgAACgMAANrSlOXHT+A/3L1UPMOs5D8AAAA/EAAAAAAAAAABGwoAAAoDAAADTSwvPXPgP4p0HdTEqeQ/AAAAPx8AAAAAAAAAARwKAAAKAwAAQ2D3egyQ4D84K+ZrxqbkPwAAAD8fAAAAAAAAAAEdCgAACgMAAGzajsSBs+A/7wUJy8ya5D8AAAA/LwAAAAAAAAABHgoAAAoDAAB7u/ILnd3gP6zy2I1ViuQ/AAAAPz4AAAAAAAAAAR8KAAAKAwAARq0jqkkD4T8bqB5MYnLkPwAAAD8+AAAAAAAAAAEgCgAACgMAAPvz1PRrI+E/47hI1u9Y5D8AAAA/TgAAAAAAAAABIQoAAAoDAAD789T0ayPhP+O4SNbvWOQ/AAAAP04AAAAAAAAAASIKAAAKAwAA+/PU9Gsj4T/juEjW71jkPwAAAD99AAAAAAAAAAEjCgAACgMAAPvz1PRrI+E/47hI1u9Y5D8AAAA/fQAAAAAAAAABJAoAAAoDAAAYyOjU0oPhPz/PAUVvaeM/AAAAPwAAAAAAAAAAASUKAAAKAwAAGMjo1NKD4T8/zwFFb2njPwAAAD8QAAAAAAAAAAEmCgAACgMAABjI6NTSg+E/P88BRW9p4z8AAAA/EAAAAAAAAAABJwoAAAoDAAC/G+qGqW3hP1Iub53OpuM/AAAAPy8AAAAAAAAAASgKAAAKAwAABvnQ3udl4T/NMHVQuNDjPwAAAD8vAAAAAAAAAAEpCgAACgMAAHwaa4wKXeE/nHyya6D94z8AAAA/LwAAAAAAAAABKgoAAAoDAADyOwU6LVThP12S6FsBOOQ/AAAAPz8AAAAAAAAAASsKAAAKAwAArUzSkL5P4T9t8VW0YHXkPwAAAD8/AAAAAAAAAAEsCgAACgMAANuQheaiTuE/0pn6dL615D8AAAA/XgAAAAAAAAABLQoAAAoDAACtTNKQvk/hP4mL1p0a+eQ/AAAAP14AAAAAAAAAAS4KAAAKAwAAlLOejmRW4T9IoQyOezPlPwAAAD9eAAAAAAAAAAEvCgAACgMAAB+SBOFBX+E/bkgudeRe5T8AAAA/fQAAAAAAAAABMAoAAAoDAACQ1zYxxW7hP/6S6LbXduU/AAAAP30AAAAAAAAAATEKAAAKAwAApJQC1n+A4T+dE6ojUoHlPwAAAD99AAAAAAAAAAEyCgAACgMAAKSUAtZ/gOE/nROqI1KB5T8AAAA/qgAAAAAAAAABMwoAAAoDAACklALWf4DhP50TqiNSgeU/AAAAP6oAAAAAAAAAATQKAAAKAwAApJQC1n+A4T+dE6ojUoHlPwAAAD+qAAAAAAAAAAE1CgAACgMAACPN5L5OxuE/jUarQBkL5D8AAAA/AAAAAAAAAAABNgoAAAoDAAAjzeS+TsbhP41Gq0AZC+Q/AAAAPx8AAAAAAAAAATcKAAAKAwAAI83kvk7G4T+NRqtAGQvkPwAAAD8fAAAAAAAAAAE4CgAACgMAACPN5L5OxuE/jUarQBkL5D8AAAA/HwAAAAAAAAABOQoAAAoDAABSEZgUM8XhP6rJcmB9P+Q/AAAAPz4AAAAAAAAAAToKAAAKAwAACjSxvPTM4T+HS7em7F7kPwAAAD8+AAAAAAAAAAE7CgAACgMAAAlG/Q0l2eE/Vpf0wdSL5D8AAAA/PgAAAAAAAAABPAoAAAoDAACTJGNgAuLhP3s+Fqk9t+Q/AAAAP10AAAAAAAAAAT0KAAAKAwAAS0d8CMTp4T/3QBxcJ+HkPwAAAD9dAAAAAAAAAAE+CgAACgMAAO6+FV376+E/0LCzPhQF5T8AAAA/XQAAAAAAAAABPwoAAAoDAADuvhVd++vhPw+yNhgJGuU/AAAAP20AAAAAAAAAAUAKAAAKAwAAqs/is4zn4T9SxWZVgCrlPwAAAD9tAAAAAAAAAAFBCgAACgMAAE41MLeT3eE/CaCJtIYe5T8AAAA/jAAAAAAAAAABQgoAAAoDAABONTC3k93hPwmgibSGHuU/AAAAP4wAAAAAAAAAAUMKAAAKAwAATjUwt5Pd4T8JoIm0hh7lPwAAAD+MAAAAAAAAAAFECgAACgMAAE41MLeT3eE/CaCJtIYe5T8AAAA/nAAAAAAAAAABRQoAAAoDAADdTnbnfU3iP9k9Fk5neOM/AAAAPwAAAAAAAAAAAUYKAAAKAwAA3U52531N4j/ZPRZOZ3jjPwAAAD8fAAAAAAAAAAFHCgAACgMAANlyDoreZeI/BPfkmFKf4z8AAAA/HwAAAAAAAAABSAoAAAoDAADUlqYsP37iP9NCIrQ6zOM/AAAAPx8AAAAAAAAAAUkKAAAKAwAAonaLebuX4j8268Z0mAzkPwAAAD8/AAAAAAAAAAFKCgAACgMAAPoiisfkreI/9wD9ZPlG5D8AAAA/PwAAAAAAAAABSwoAAAoDAAA9JAnCg77iPwlgar1YhOQ/AAAAPz8AAAAAAAAAAUwKAAAKAwAA9UYiakXG4j92LGlFu7vkPwAAAD9eAAAAAAAAAAFNCgAACgMAACSL1b8pxeI/iYvWnRr55D8AAAA/XgAAAAAAAAABTgoAAAoDAACarG9tTLziP5/88Fn8MeU/AAAAP14AAAAAAAAAAU8KAAAKAwAAFKpxeA6b4j9V7syCWHXlPwAAAD99AAAAAAAAAAFQCgAACgMAABSqcXgOm+I/Ve7Mglh15T8AAAA/fQAAAAAAAAABUQoAAAoDAAAUqnF4DpviP1XuzIJYdeU/AAAAP30AAAAAAAAAAVIKAAAKAwAAFKpxeA6b4j9V7syCWHXlPwAAAD99AAAAAAAAAAFTCgAACgMAACaoPkFyQ+Q/nVdbP6K/3z8AAAA/AAAAAAAAAAABVAoAAAoDAAAmqD5BckPkP51XWz+iv98/AAAAPxAAAAAAAAAAAVUKAAAKAwAAmdskQMVG5D9BilkLthLgPwAAAD8QAAAAAAAAAAFWCgAACgMAAD1TvpT8SOQ/vYxfvp884D8AAAA/EAAAAAAAAAABVwoAAAoDAADJH9iVqUXkPzV9uA0Ha+A/AAAAPyAAAAAAAAAAAVgKAAAKAwAAVOzxllZC5D9VEi2R7ZrgPwAAAD8vAAAAAAAAAAFZCgAACgMAALN0WEIfQOQ/LoLEc9q+4D8AAAA/LwAAAAAAAAABWgoAAAoDAADhuAuYAz/kP2Jf7YXK3OA/AAAAP04AAAAAAAAAAVsKAAAKAwAAP0FyQ8w85D+RKmk0OP/gPwAAAD9OAAAAAAAAAAFcCgAACgMAAG2FJZmwO+Q/zBk/qqoY4T8AAAA/TgAAAAAAAAABXQoAAAoDAABthSWZsDvkP1xk+eudMOE/AAAAP24AAAAAAAAAAV4KAAAKAwAA+VE/ml045D+VU89hEErhPwAAAD9uAAAAAAAAAAFfCgAACgMAAIUeWZsKNeQ/yTD4cwBo4T8AAAA/bgAAAAAAAAABYAoAAAoDAADkpr9G0zLkPwQgzulygeE/AAAAP30AAAAAAAAAAWEKAAAKAwAAEutynLcx5D+OWNvH453hPwAAAD99AAAAAAAAAAFiCgAACgMAABLrcpy3MeQ/zVleodiy4T8AAAA/nQAAAAAAAAABYwoAAAoDAACFHlmbCjXkP2G2xUZOxuE/AAAAP50AAAAAAAAAAWQKAAAKAwAAs3RYQh9A5D8FSTQXS8zhPwAAAD+dAAAAAAAAAAFlCgAACgMAALN0WEIfQOQ/BUk0F0vM4T8AAAA/vAAAAAAAAAABZgoAAAoDAACzdFhCH0DkPwVJNBdLzOE/AAAAP7wAAAAAAAAAAWcKAAAKAwAAs3RYQh9A5D8FSTQXS8zhPwAAAD+8AAAAAAAAAAFoCgAACgMAAA/9vu3nPeQ/csPjILXW4z8AAAA/AAAAAAAAAAABaQoAAAoDAAA/QXJDzDzkP6S3xfz6Q+Q/AAAAPx8AAAAAAAAAAWoKAAAKAwAAP0FyQ8w85D+kt8X8+kPkPwAAAD8fAAAAAAAAAAFrCgAACgMAAD9BckPMPOQ/BE69WdaI5D8AAAA/LwAAAAAAAAABbAoAAAoDAAAmqD5BckPkP9erp9hAseQ/AAAAPy8AAAAAAAAAAW0KAAAKAwAAJqg+QXJD5D/Xq6fYQLHkPwAAAD9DAAAAAAAAAAFuCgAACgMAACaoPkFyQ+Q/16un2ECx5D8AAAA/QwAAAAAAAAABbwoAAAoDAAAmqD5BckPkP9erp9hAseQ/AAAAP0MAAAAAAAAAAXAKAAAKAwAAUp/FZxnP4z8N2x9pKfziPwAAAD8AAAAAAAAAAAFxCgAACgMAAFKfxWcZz+M/DdsfaSn84j8AAAA/EAAAAAAAAAABcgoAAAoDAABSn8VnGc/jPw3bH2kp/OI/AAAAPxAAAAAAAAAAAXMKAAAKAwAAUp/FZxnP4z8N2x9pKfziPwAAAD8vAAAAAAAAAAF0CgAACgMAAFKfxWcZz+M/DdsfaSn84j8AAAA/LwAAAAAAAAABdQoAAAoDAABSn8VnGc/jPw3bH2kp/OI/AAAAPy8AAAAAAAAAAXYKAAAKAwAAH3+qtJXo4z8mNYFbteXiPwAAAD8/AAAAAAAAAAF3CgAACgMAADM8dllQ+uM/NWuIhjzY4j8AAAA/PwAAAAAAAAABeAoAAAoDAABdpMFRlRHkP+1Fq+VCzOI/AAAAP14AAAAAAAAAAXkKAAAKAwAAiAwNStoo5D+pMnuoy7viPwAAAD9eAAAAAAAAAAF6CgAACgMAAJnbJEDFRuQ/wozcmlel4j8AAAA/bgAAAAAAAAABewoAAAoDAADb7u+LlGPkPywwdfXhkeI/AAAAP24AAAAAAAAAAXwKAAAKAwAAHAK712OA5D+Nr7OIZ4fiPwAAAD9uAAAAAAAAAAF9CgAACgMAAFwVhiMzneQ/PGZ8IGmE4j8AAAA/jQAAAAAAAAABfgoAAAoDAADLbATF5rjkP42vs4hnh+I/AAAAP40AAAAAAAAAAX8KAAAKAwAAO8SCZprU5D+SwWDs6YLiPwAAAD+dAAAAAAAAAAGACgAACgMAAB5P5wah8+Q/iZ0GJeWL4j8AAAA/nQAAAAAAAAABgQoAAAoDAAAeT+cGofPkP4mdBiXli+I/AAAAP6wAAAAAAAAAAYIKAAAKAwAAHk/nBqHz5D+JnQYl5YviPwAAAD+sAAAAAAAAAAGDCgAACgMAAB5P5wah8+Q/iZ0GJeWL4j8AAAA/rAAAAAAAAAABhAoAAAoDAAC9GtyrLQPkPyqeBoC7yuM/AAAAPwAAAAAAAAAAAYUKAAAKAwAAvRrcqy0D5D8qngaAu8rjPwAAAD8QAAAAAAAAAAGGCgAACgMAAL0a3KstA+Q/Kp4GgLvK4z8AAAA/EAAAAAAAAAABhwoAAAoDAAC9GtyrLQPkPyqeBoC7yuM/AAAAPx8AAAAAAAAAAYgKAAAKAwAAz+nzoRgh5D851A2rQr3jPwAAAD8fAAAAAAAAAAGJCgAACgMAAOG4C5gDP+Q/7JyDpsa14z8AAAA/PgAAAAAAAAABigoAAAoDAAA4d1Y3XWHkP/bA3W3LrOM/AAAAPz4AAAAAAAAAAYsKAAAKAwAApeAgKkGJ5D8A5Tc10KPjPwAAAD9OAAAAAAAAAAGMCgAACgMAAEGOnnIJsOQ/sa2tMFSc4z8AAAA/TgAAAAAAAAABjQoAAAoDAACu92hl7dfkP2mI0I9akOM/AAAAP14AAAAAAAAAAY4KAAAKAwAAHGEzWNH/5D9umn3z3IvjPwAAAD9eAAAAAAAAAAGPCgAACgMAABxhM1jR/+Q/bpp989yL4z8AAAA/fQAAAAAAAAABkAoAAAoDAAAcYTNY0f/kP26affPci+M/AAAAP30AAAAAAAAAAZEKAAAKAwAAHGEzWNH/5D9umn3z3IvjPwAAAD99AAAAAAAAAAGSCgAACgMAALhtKSEHpuU/zJl9mAZN4j8AAAA/AAAAAAAAAAABkwoAAAoDAAC4bSkhB6blP8yZfZgGTeI/AAAAPx8AAAAAAAAAAZQKAAAKAwAAuG0pIQem5T/MmX2YBk3iPwAAAD8fAAAAAAAAAAGVCgAACgMAALhtKSEHpuU/zJl9mAZN4j8AAAA/HwAAAAAAAAABlgoAAAoDAAACOcQnFZLlP0qcg0vwduI/AAAAPz8AAAAAAAAAAZcKAAAKAwAAYa/ega2D5T+Di1nBYpDiPwAAAD8/AAAAAAAAAAGYCgAACgMAAGOdkjB9d+U/E9YTA1ao4j8AAAA/PwAAAAAAAAABmQoAAAoDAADDE62KFWnlP/dpBa1Hw+I/AAAAP04AAAAAAAAAAZoKAAAKAwAA9EUUj8lb5T9zbAtgMe3iPwAAAD9eAAAAAAAAAAGbCgAACgMAAPYzyD2ZT+U/kwGA4xcd4z8AAAA/XgAAAAAAAAABnAoAAAoDAAD4IXzsaEPlPwbgK8/8T+M/AAAAP24AAAAAAAAAAZ0KAAAKAwAAP/9iRKc75T9piNCPWpDjPwAAAD9uAAAAAAAAAAGeCgAACgMAACpU4/AcNuU/IHqsuLbT4z8AAAA/jQAAAAAAAAABnwoAAAoDAAD6DzCbODflP4QiUXkUFOQ/AAAAP40AAAAAAAAAAaAKAAAKAwAA4nb8mN495T/7EqrIe0LkPwAAAD+NAAAAAAAAAAGhCgAACgMAAGxVYuu7RuU/G6geTGJy5D8AAAA/rAAAAAAAAAABogoAAAoDAACBEi6QdljlP0JPQDPLneQ/AAAAP6wAAAAAAAAAAaMKAAAKAwAA2b4s3p9u5T/Nh00RPLrkPwAAAD+sAAAAAAAAAAGkCgAACgMAAKeeESsciOU/YuS0trHN5D8AAAA/ywAAAAAAAAABpQoAAAoDAADQBl0jYZ/lP7Qt7B6w0OQ/AAAAP8sAAAAAAAAAAaYKAAAKAwAA0AZdI2Gf5T+0LewesNDkPwAAAD/LAAAAAAAAAAGnCgAACgMAANAGXSNhn+U/tC3sHrDQ5D8AAAA/ywAAAAAAAAABqAoAAAoDAADQBl0jYZ/lP7Qt7B6w0OQ/AAAAP9sAAAAAAAAAAakKAAAKAwAA+YD0bNbC5T9+0IQeZH7jPwAAAD8AAAAAAAAAAAGqCgAACgMAAPmA9GzWwuU/ftCEHmR+4z8AAAA/EAAAAAAAAAABqwoAAAoDAAD5gPRs1sLlP37QhB5kfuM/AAAAPxAAAAAAAAAAAawKAAAKAwAA+YD0bNbC5T9+0IQeZH7jPwAAAD8vAAAAAAAAAAGtCgAACgMAAFIt87r/2OU//LvRB/hY4z8AAAA/LwAAAAAAAAABrgoAAAoDAAB9lT6zRPDlPxEEhpYBR+M/AAAAPy8AAAAAAAAAAa8KAAAKAwAASXUjAMEJ5j/O8FVZijbjPwAAAD9OAAAAAAAAAAGwCgAACgMAABdVCE09I+Y/zvBVWYo24z8AAAA/TgAAAAAAAAABsQoAAAoDAABwAQebZjnmPx86jcGIOeM/AAAAP1cAAAAAAAAAAbIKAAAKAwAAVXof6jxM5j9iTb3+/0njPwAAAD9XAAAAAAAAAAGzCgAACgMAADzh6+fiUuY/5GFwFWxv4z8AAAA/VwAAAAAAAAABtAoAAAoDAACaaVKTq1DmP7vRB/hYk+M/AAAAP3YAAAAAAAAAAbUKAAAKAwAAEIvsQM5H5j+VQZ/aRbfjPwAAAD92AAAAAAAAAAG2CgAACgMAAM2JbUYvN+Y/v/ptJTHe4z8AAAA/dgAAAAAAAAABtwoAAAoDAAAXVQhNPSPmP4g0/tyWD+Q/AAAAP5UAAAAAAAAAAbgKAAAKAwAA7Oy8VPgL5j+qyXJgfT/kPwAAAD+VAAAAAAAAAAG5CgAACgMAAH2VPrNE8OU/ILrLr+Rt5D8AAAA/lQAAAAAAAAABugoAAAoDAABrxia9WdLlP6POfsZQk+Q/AAAAP7UAAAAAAAAAAbsKAAAKAwAAERoobzC85T8uB4ykwa/kPwAAAD+1AAAAAAAAAAG8CgAACgMAAP5cXMp1quU/Gr/XFbjB5D8AAAA/tQAAAAAAAAABvQoAAAoDAAB0fvZ3mKHlP7k/mYIyzOQ/AAAAP8QAAAAAAAAAAb4KAAAKAwAAL4/Dzimd5T+0LewesNDkPwAAAD/EAAAAAAAAAAG/CgAACgMAAF7TdiQOnOU/rxs/uy3V5D8AAAA/xAAAAAAAAAABwAoAAAoDAAB0fvZ3mKHlP1jAWu+s1uQ/AAAAP+QAAAAAAAAAAcEKAAAKAwAAzxipdJGr5T8GdyOHrtPkPwAAAD/zAAAAAAAAAAHCCgAACgMAALSRwcNnvuU/XdIHUy/S5D8AAAA/8wAAAAAAAAABwwoAAAoDAAAj6T9lG9rlP2LktLaxzeQ/AAAAPwMBAAAAAAAAAcQKAAAKAwAAB3SkBSL55T9xGrzhOMDkPwAAAD8DAQAAAAAAAAHFCgAACgMAAACqiPmyHeY/zYdNETy65D8AAAA/IgEAAAAAAAABxgoAAAoDAABtE1PslkXmP39QwwzAsuQ/AAAAPyIBAAAAAAAAAccKAAAKAwAAUZ63jJ1k5j+KdB3UxKnkPwAAAD8iAQAAAAAAAAHICgAACgMAAKlKttrGeuY/6/NbZ0qf5D8AAAA/MgEAAAAAAAAByQoAAAoDAAC+B4J/gYzmP/UXti5PluQ/AAAAPzIBAAAAAAAAAcoKAAAKAwAAvgeCf4GM5j/1F7YuT5bkPwAAAD9RAQAAAAAAAAHLCgAACgMAAL4Hgn+BjOY/9Re2Lk+W5D8AAAA/UQEAAAAAAAABzAoAAAoDAAC+B4J/gYzmP/UXti5PluQ/AAAAP1EBAAAAAAAAAc0KAAAKAwAAxNGdi/Bn5j8hI9T3MuriPwAAAD8AAAAAAAAAAAHOCgAACgMAAMTRnYvwZ+Y/ISPU9zLq4j8AAAA/HwAAAAAAAAABzwoAAAoDAAB7BgOF4nvmPyEj1Pcy6uI/AAAAPx8AAAAAAAAAAdAKAAAKAwAAvgeCf4GM5j8X/3kwLvPiPwAAAD8fAAAAAAAAAAHRCgAACgMAANHWmXVsquY/sW2OOSYC4z8AAAA/LwAAAAAAAAAB0goAAAoDAADhpbFrV8jmPzeU7rMUI+M/AAAAPy8AAAAAAAAAAdMKAAAKAwAACSBJtczr5j8G4CvP/E/jPwAAAD9OAAAAAAAAAAHUCgAACgMAAKm7eqxkBuc/eL7XuuGC4z8AAAA/TgAAAAAAAAAB1QoAAAoDAADqvPmmAxfnP5Av8nbDu+M/AAAAP14AAAAAAAAAAdYKAAAKAwAAdptf+eAf5z+moAwzpfTjPwAAAD9eAAAAAAAAAAHXCgAACgMAAKTfEk/FHuc/uP95iwQy5D8AAAA/cQAAAAAAAAAB2AoAAAoDAAAymuD+QQ/nP8A6jRxfeOQ/AAAAP3EAAAAAAAAAAdkKAAAKAwAATw98Xjvw5j/IdaCtub7kPwAAAD+QAAAAAAAAAAHaCgAACgMAAE8PfF478OY/yHWgrbm+5D8AAAA/kAAAAAAAAAAB2woAAAoDAABPD3xeO/DmP8h1oK25vuQ/AAAAP5AAAAAAAAAAAdwKAAAKAwAATw98Xjvw5j/IdaCtub7kPwAAAD+QAAAAAAAAAAHdCgAACgMAAHZsqiZoleU/wxCtrdV93T8AAAA/AAAAAAAAAAAB3goAAAoDAAB2bKomaJXlP8MQra3Vfd0/AAAAPxAAAAAAAAAAAd8KAAAKAwAAzSr1xcG35T8ip6QKscLdPwAAAD8QAAAAAAAAAAHgCgAACgMAAJkK2hI+0eU/i2H2LpH+3T8AAAA/IAAAAAAAAAAB4QoAAAoDAAB9lT6zRPDlP+n37YtsQ94/AAAAPy8AAAAAAAAAAeIKAAAKAwAAvqgJ/xMN5j+b1xxRRovePwAAAD8vAAAAAAAAAAHjCgAACgMAAC0AiKDHKOY/8Um65hzZ3j8AAAA/TgAAAAAAAAAB5AoAAAoDAABVeh/qPEzmP/NyIBT1I98/AAAAP04AAAAAAAAAAeUKAAAKAwAAwuPp3CB05j89wWPixnrfPwAAAD9OAAAAAAAAAAHmCgAACgMAANLETSQ8nuY/f+tM6ZPa3z8AAAA/bgAAAAAAAAAB5woAAAoDAABW2ZdqqsvmPy1CpXysJOA/AAAAP24AAAAAAAAAAegKAAAKAwAAqqkuWzT65j/xaYjQj1rgPwAAAD9uAAAAAAAAAAHpCgAACgMAAFwCLPeGJuc/ZUg0vHSN4D8AAAA/fQAAAAAAAAAB6goAAAoDAAA9n9zovVHnP9gm4KdZwOA/AAAAP30AAAAAAAAAAesKAAAKAwAAfMTzhb165z9OFzn3wO7gPwAAAD+dAAAAAAAAAAHsCgAACgMAAF1hpHf0pec/FD8cS6Qk4T8AAAA/nQAAAAAAAAAB7QoAAAoDAADKym5q2M3nP+KKWWaMUeE/AAAAP50AAAAAAAAAAe4KAAAKAwAAZnjssqD05z+x1paBdH7hPwAAAD+8AAAAAAAAAAHvCgAACgMAAOx66qfeFeg/LdmcNF6o4T8AAAA/vAAAAAAAAAAB8AoAAAoDAAAsjrXzrTLoP12kGOPLyuE/AAAAP7wAAAAAAAAAAfEKAAAKAwAAEBkalLRR6D82FLDFuO7hPwAAAD/bAAAAAAAAAAHyCgAACgMAAMRfy97Wceg/DoRHqKUS4j8AAAA/2wAAAAAAAAAB8woAAAoDAADBg2OBN4roP+8XOVKXLeI/AAAAP9sAAAAAAAAAAfQKAAAKAwAASHQVJUWf6D9/YvOTikXiPwAAAD/6AAAAAAAAAAH1CgAACgMAAHTKFMxZqug/bRo/BYFX4j8AAAA/+gAAAAAAAAAB9goAAAoDAAB0yhTMWaroPweJUw55ZuI/AAAAP/oAAAAAAAAAAfcKAAAKAwAAdMoUzFmq6D8HiVMOeWbiPwAAAD8KAQAAAAAAAAH4CgAACgMAAHTKFMxZqug/B4lTDnlm4j8AAAA/CgEAAAAAAAAB+QoAAAoDAAB0yhTMWaroPweJUw55ZuI/AAAAPwoBAAAAAAAAAfoKAAAKAwAAiCho8KY86D9TF7bTeFfjPwAAAD8AAAAAAAAAAAH7CgAACgMAAIgoaPCmPOg/Uxe203hX4z8AAAA/EAAAAAAAAAAB/AoAAAoDAABBS4GYaEToP8sHDyPgheM/AAAAPxAAAAAAAAAAAf0KAAAKAwAA+m2aQCpM6D/wrjAKSbHjPwAAAD8vAAAAAAAAAAH+CgAACgMAAOLUZj7QUug/uujAwa7i4z8AAAA/LwAAAAAAAAAB/woAAAoDAAAmxJnnPlfoPy3HbK2TFeQ/AAAAPz8AAAAAAAAAAQALAAAKAwAAa7PMkK1b6D+gpRiZeEjkPwAAAD8/AAAAAAAAAAEBCwAACgMAAN/mso8AX+g/X7tOidmC5D8AAAA/TgAAAAAAAAABAgsAAAoDAACCXkzkN2HoPyn13kA/tOQ/AAAAP04AAAAAAAAAAQMLAAAKAwAAgl5M5Ddh6D+qCZJXq9nkPwAAAD9uAAAAAAAAAAEECwAACgMAAFMamY5TYug/lsHdyKHr5D8AAAA/bgAAAAAAAAABBQsAAAoDAABTGpmOU2LoP5bB3cih6+Q/AAAAP24AAAAAAAAAAQYLAAAKAwAAUxqZjlNi6D+Wwd3IoevkPwAAAD99AAAAAAAAAAEHCwAACgMAAFMamY5TYug/lsHdyKHr5D8AAAA/fQAAAAAAAAABCAsAAAoDAAAsjrXzrTLoP6tymp/5VeM/AAAAPwAAAAAAAAAAAQkLAAAKAwAALI61860y6D+rcpqf+VXjPwAAAD8QAAAAAAAAAAEKCwAACgMAACyOtfOtMug/q3Kan/lV4z8AAAA/EAAAAAAAAAABCwsAAAoDAAD6bZpAKkzoPwHOfmt6VOM/AAAAPyAAAAAAAAAAAQwLAAAKAwAA9ZEy44pk6D8G4CvP/E/jPwAAAD8gAAAAAAAAAAENCwAACgMAAB0MyiwAiOg/EQSGlgFH4z8AAAA/PwAAAAAAAAABDgsAAAoDAAC6uUd1yK7oP8jeqPUHO+M/AAAAP08AAAAAAAAAAQ8LAAAKAwAAVWfFvZDV6D8oXueIjTDjPwAAAD9PAAAAAAAAAAEQCwAACgMAAKwlEF3q9+g/frnLVA4v4z8AAAA/TwAAAAAAAAABEQsAAAoDAADXjVtVLw/pPyVMOiULNeM/AAAAP14AAAAAAAAAARILAAAKAwAAGo/aT84f6T+5qKHKgEjjPwAAAD9eAAAAAAAAAAETCwAACgMAABqP2k/OH+k/uaihyoBI4z8AAAA/fQAAAAAAAAABFAsAAAoDAAAaj9pPzh/pP7moocqASOM/AAAAP30AAAAAAAAAARULAAAKAwAAGo/aT84f6T+5qKHKgEjjPwAAAD99AAAAAAAAAAEWCwAACgMAAPxbTu/5P+g/+xKqyHtC5D8AAAA/AAAAAAAAAAABFwsAAAoDAAD8W07v+T/oP/sSqsh7QuQ/AAAAPxAAAAAAAAAAARgLAAAKAwAAf3CYNWht6D9XgDv4fjzkPwAAAD8QAAAAAAAAAAEZCwAACgMAAGENSSefmOg/tO3MJ4I25D8AAAA/HwAAAAAAAAABGgsAAAoDAABtAPm/6s7oP9driOESF+Q/AAAAPy8AAAAAAAAAARsLAAAKAwAAbQD5v+rO6D/Xa4jhEhfkPwAAAD8vAAAAAAAAAAEcCwAACgMAAG0A+b/qzug/12uI4RIX5D8AAAA/PgAAAAAAAAABHQsAAAoDAABtAPm/6s7oP9driOESF+Q/AAAAPz4AAAAAAAAAAR4LAAAKAwAAH8q6LduG6T8rRy6/N+HiPwAAAD8AAAAAAAAAAAEfCwAACgMAAB/Kui3bhuk/K0cuvzfh4j8AAAA/EAAAAAAAAAABIAsAAAoDAAAfyrot24bpPytHLr834eI/AAAAPxAAAAAAAAAAASELAAAKAwAAmce8OJ1l6T/+pBg+ognjPwAAAD8vAAAAAAAAAAEiCwAACgMAAJu1cOdsWek/N5TusxQj4z8AAAA/LwAAAAAAAAABIwsAAAoDAABuX3FAWE7pP2xxF8YEQeM/AAAAPy8AAAAAAAAAASQLAAAKAwAAn5HYRAxB6T9J81sMdGDjPwAAAD8/AAAAAAAAAAElCwAACgMAAInmWPGBO+k/xfVhv12K4z8AAAA/TgAAAAAAAAABJgsAAAoDAAD/B/OepDLpP0P4Z3JHtOM/AAAAP04AAAAAAAAAAScLAAAKAwAA6VxzSxot6T9dey+Sq+jjPwAAAD9eAAAAAAAAAAEoCwAACgMAAOlcc0saLek/JKMS5o4e5D8AAAA/XgAAAAAAAAABKQsAAAoDAACM1AygUS/pP+O4SNbvWOQ/AAAAP30AAAAAAAAAASoLAAAKAwAAczvZnfc16T+s8tiNVYrkPwAAAD99AAAAAAAAAAErCwAACgMAAOSAC+56Rek/16un2ECx5D8AAAA/fQAAAAAAAAABLAsAAAoDAAAO6Vbmv1zpP2f2YRo0yeQ/AAAAP40AAAAAAAAAAS0LAAAKAwAAfFIh2aOE6T+vGz+7LdXkPwAAAD+NAAAAAAAAAAEuCwAACgMAAHxSIdmjhOk/rxs/uy3V5D8AAAA/rAAAAAAAAAABLwsAAAoDAAB8UiHZo4TpP68bP7st1eQ/AAAAP6wAAAAAAAAAATALAAAKAwAAfFIh2aOE6T+vGz+7LdXkPwAAAD+sAAAAAAAAAAExCwAACgMAAGIqsqjnFuo/NuvGdJgM5D8AAAA/AAAAAAAAAAABMgsAAAoDAABiKrKo5xbqPzbrxnSYDOQ/AAAAPx8AAAAAAAAAATMLAAAKAwAA7QgY+8Qf6j/x7k8Bd0vkPwAAAD8fAAAAAAAAAAE0CwAACgMAAKUrMaOGJ+o/bfFVtGB15D8AAAA/HwAAAAAAAAABNQsAAAoDAAB2531NoijqP5mqJP9LnOQ/AAAAPy8AAAAAAAAAATYLAAAKAwAAXU5KS0gv6j9/UMMMwLLkPwAAAD8+AAAAAAAAAAE3CwAACgMAAF1OSktIL+o/f1DDDMCy5D8AAAA/PgAAAAAAAAABOAsAAAoDAABdTkpLSC/qP39QwwzAsuQ/AAAAP14AAAAAAAAAATkLAAAKAwAAXU5KS0gv6j9/UMMMwLLkPwAAAD9eAAAAAAAAAAE6CwAACgMAAD/r+jx/Wuo//41fdEy64j8AAAA/AAAAAAAAAAABOwsAAAoDAAA/6/o8f1rqP/+NX3RMuuI/AAAAPx8AAAAAAAAAATwLAAAKAwAArkJ53jJ26j8wWdsiutziPwAAAD8fAAAAAAAAAAE9CwAACgMAAHwiXiuvj+o/CMlyBacA4z8AAAA/LgAAAAAAAAABPgsAAAoDAACmiqkj9KbqP9YUsCCPLeM/AAAAPy4AAAAAAAAAAT8LAAAKAwAARCbbGozB6j+bPJN0cmPjPwAAAD9OAAAAAAAAAAFACwAACgMAAMwWjb6Z1uo/sa2tMFSc4z8AAAA/TgAAAAAAAAABQQsAAAoDAACwj6UNcOnqPwwy+Cmt5eM/AAAAP04AAAAAAAAAAUILAAAKAwAAPG4LYE3y6j+07cwngjbkPwAAAD9tAAAAAAAAAAFDCwAACgMAACXDiwzD7Oo/W6mhJVeH5D8AAAA/bQAAAAAAAAABRAsAAAoDAACFOaZmW97qP7k/mYIyzOQ/AAAAP20AAAAAAAAAAUULAAAKAwAAiwPCcsq56j8PsjYYCRrlPwAAAD99AAAAAAAAAAFGCwAACgMAAIsDwnLKueo/D7I2GAka5T8AAAA/fQAAAAAAAAABRwsAAAoDAACLA8JyyrnqPw+yNhgJGuU/AAAAP30AAAAAAAAAAUgLAAAKAwAAiwPCcsq56j8PsjYYCRrlPwAAAD+cAAAAAAAAAAFJCwAACgMAAJZU3LAHBe4/Ed8uagMJ3z8AAAA/AAAAAAAAAAABSgsAAAoDAACWVNywBwXuPxHfLmoDCd8/AAAAPx8AAAAAAAAAAUsLAAAKAwAAllTcsAcF7j8R3y5qAwnfPwAAAD8fAAAAAAAAAAFMCwAACgMAAPbcQlzQAu4/C+Q60NZc3z8AAAA/HwAAAAAAAAABTQsAAAoDAABqEClbIwbuP9cveOu+id8/AAAAPz8AAAAAAAAAAU4LAAAKAwAADIjCr1oI7j+ne7UGp7bfPwAAAD8/AAAAAAAAAAFPCwAACgMAAK7/WwSSCu4/GVph8ovp3z8AAAA/TgAAAAAAAAABUAsAAAoDAAAiM0ID5Q3uP+5AIqO3D+A/AAAAP04AAAAAAAAAAVELAAAKAwAAlmYoAjgR7j8jHku1py3gPwAAAD9eAAAAAAAAAAFSCwAACgMAAJZmKAI4Ee4/WPtzx5dL4D8AAAA/XgAAAAAAAAABUwsAAAoDAABmInWsUxLuP4fG73UFbuA/AAAAP30AAAAAAAAAAVQLAAAKAwAAlmYoAjgR7j9fNodY8pHgPwAAAD99AAAAAAAAAAFVCwAACgMAAPLujq0AD+4/i+9Vo9244D8AAAA/fQAAAAAAAAABVgsAAAoDAAAiM0ID5Q3uPwsECbpJ3uA/AAAAP40AAAAAAAAAAVcLAAAKAwAAfruorq0L7j83vdcENQXhPwAAAD+NAAAAAAAAAAFYCwAACgMAAAyIwq9aCO4/ZohTs6In4T8AAAA/qwAAAAAAAAABWQsAAAoDAACWVNywBwXuPznmPTINUOE/AAAAP6sAAAAAAAAAAVoLAAAKAwAAJCH2sbQB7j8NRCixd3jhPwAAAD+7AAAAAAAAAAFbCwAACgMAAIKpXF19/+0/jljbx+Od4T8AAAA/uwAAAAAAAAABXAsAAAoDAADeMcMIRv3tPxR/O0LSvuE/AAAAP8oAAAAAAAAAAV0LAAAKAwAAbP7cCfP57T9DSrfwP+HhPwAAAD/KAAAAAAAAAAFeCwAACgMAAMqGQ7W79+0/1ZRxMjP54T8AAAA/6gAAAAAAAAABXwsAAAoDAAAmD6pghPXtP7coY9wkFOI/AAAAP+oAAAAAAAAAAWALAAAKAwAAJg+qYIT17T/1Kea1GSniPwAAAD/qAAAAAAAAAAFhCwAACgMAAFZTXbZo9O0/5vPeipI24j8AAAA/CQEAAAAAAAABYgsAAAoDAACElxAMTfPtP4mGTVuPPOI/AAAAPwkBAAAAAAAAAWMLAAAKAwAAstvDYTHy7T8yK2mPDj7iPwAAAD8JAQAAAAAAAAFkCwAACgMAAG7skLjC7e0/ns4B6pgq4j8AAAA/KAEAAAAAAAABZQsAAAoDAABu7JC4wu3tP57OAeqYKuI/AAAAPygBAAAAAAAAAWYLAAAKAwAAbuyQuMLt7T+ezgHqmCriPwAAAD8oAQAAAAAAAAFnCwAACgMAAG7skLjC7e0/ns4B6pgq4j8AAAA/OAEAAAAAAAABaAsAAAoDAADMyyH0S6GqP/Az+Dowouc/AAAAPwAAAAAAAAAAAWkLAAAKAwAAqEBMNCLcpz/Jo48dHcbnPwAAAD8fAAAAAAAAAAFqCwAACgMAAKhATDQi3Kc/yaOPHR3G5z8AAAA/HwAAAAAAAAABawsAAAoDAADYQ/5lXUSmP0m4QjSJ6+c/AAAAPx8AAAAAAAAAAWwLAAAKAwAAqC8Ovm06pT+Epxiq+wToPwAAAD8vAAAAAAAAAAFtCwAACgMAAFihhswIDaQ/uYRBvOsi6D8AAAA/PgAAAAAAAAABbgsAAAoDAACMPpFcvlujP/FzFzJePOg/AAAAPz4AAAAAAAAAAW8LAAAKAwAAABP/2qPfoj/ZGbY/0lLoPwAAAD9dAAAAAAAAAAFwCwAACgMAALAe0Ee5mKI/v79UTUZp6D8AAAA/XQAAAAAAAAABcQsAAAoDAABIbdUPFECiP6JTRvc3hOg/AAAAP10AAAAAAAAAAXILAAAKAwAAqIR36T6yoT/bQhxtqp3oPwAAAD9tAAAAAAAAAAFzCwAACgMAAKiEd+k+sqE/20Icbaqd6D8AAAA/bQAAAAAAAAABdAsAAAoDAACohHfpPrKhP9tCHG2qneg/AAAAP20AAAAAAAAAAXULAAAKAwAAqIR36T6yoT/bQhxtqp3oPwAAAD+MAAAAAAAAAAF2CwAACgMAAByvS3pYU5M/wFZMBfjs6T8AAAA/AAAAAAAAAAABdwsAAAoDAAAcr0t6WFOTP8BWTAX47Ok/AAAAPx8AAAAAAAAAAXgLAAAKAwAAHK9LelhTkz/AVkwF+OzpPwAAAD8fAAAAAAAAAAF5CwAACgMAAByvS3pYU5M/wFZMBfjs6T8AAAA/HwAAAAAAAAABegsAAAoDAAAcr0t6WFOTP8BWTAX47Ok/AAAAPz8AAAAAAAAAAXsLAAAKAwAAJNK+wJh+kj+Efi9Z2yLqPwAAAD8/AAAAAAAAAAF8CwAACgMAACTSvsCYfpI/Xu7GO8hG6j8AAAA/PwAAAAAAAAABfQsAAAoDAAAAWCd3I1uSP5LL7024ZOo/AAAAP14AAAAAAAAAAX4LAAAKAwAAAFgndyNbkj/LusXDKn7qPwAAAD9eAAAAAAAAAAF/CwAACgMAACTSvsCYfpI/CbxInR+T6j8AAAA/XgAAAAAAAAABgAsAAAoDAAAk0r7AmH6SP03PeNqWo+o/AAAAP30AAAAAAAAAAYELAAAKAwAAAFgndyNbkj/iK+B/DLfqPwAAAD99AAAAAAAAAAGCCwAACgMAACTSvsCYfpI/FgkJkvzU6j8AAAA/fQAAAAAAAAABgwsAAAoDAABUTFYKDqKSP/OKTdhr9Oo/AAAAP5wAAAAAAAAAAYQLAAAKAwAAJNK+wJh+kj/I6DdX1hzrPwAAAD+cAAAAAAAAAAGFCwAACgMAAKBAhZ346JI/7Y9ZPj9I6z8AAAA/nAAAAAAAAAABhgsAAAoDAAAk0r7AmH6SP2SAso2mdus/AAAAP7wAAAAAAAAAAYcLAAAKAwAAoECFnfjokj+LJ9R0D6LrPwAAAD+8AAAAAAAAAAGICwAACgMAAKBAhZ346JI/YpdrV/zF6z8AAAA/vAAAAAAAAAABiQsAAAoDAAAcr0t6WFOTP9qHxKZj9Os/AAAAP8sAAAAAAAAAAYoLAAAKAwAAHK9LelhTkz/s5jH/wjHsPwAAAD/LAAAAAAAAAAGLCwAACgMAAByvS3pYU5M/7OYx/8Ix7D8AAAA/6gAAAAAAAAABjAsAAAoDAAAcr0t6WFOTP+zmMf/CMew/AAAAP+oAAAAAAAAAAY0LAAAKAwAAHK9LelhTkz/s5jH/wjHsPwAAAD/qAAAAAAAAAAGOCwAACgMAAGySPJeO+JA/EqCDbfbv6T8AAAA/AAAAAAAAAAABjwsAAAoDAABskjyXjviQPxKgg2327+k/AAAAPw8AAAAAAAAAAZALAAAKAwAAbJI8l474kD8SoINt9u/pPwAAAD8PAAAAAAAAAAGRCwAACgMAAKh0NlrttZQ/WsVgDvD76T8AAAA/LwAAAAAAAAABkgsAAAoDAAAc9DqtAcKXPwNqfEJv/ek/AAAAPy8AAAAAAAAAAZMLAAAKAwAANFydJutbmz9Vs7OqbQDqPwAAAD8vAAAAAAAAAAGUCwAACgMAAChKaFZf0p4/sSBF2nD66T8AAAA/PgAAAAAAAAABlQsAAAoDAAAgWeVnJDahP1rFYA7w++k/AAAAPz4AAAAAAAAAAZYLAAAKAwAAFNDKf17xoj8DanxCb/3pPwAAAD9eAAAAAAAAAAGXCwAACgMAAIS1dnT4FqU/A2p8Qm/96T8AAAA/XgAAAAAAAAABmAsAAAoDAADwmiJpkjynP/pFIntqBuo/AAAAP20AAAAAAAAAAZkLAAAKAwAAOAY3FLc+qT/+V8/e7AHqPwAAAD9tAAAAAAAAAAGaCwAACgMAAJQuF2SWUqs/ouo9r+kH6j8AAAA/fQAAAAAAAAABmwsAAAoDAACULhdkllKrP6LqPa/pB+o/AAAAP30AAAAAAAAAAZwLAAAKAwAAlC4XZJZSqz+i6j2v6QfqPwAAAD99AAAAAAAAAAGdCwAACgMAAJQuF2SWUqs/ouo9r+kH6j8AAAA/jAAAAAAAAAABngsAAAoDAADU7s2jYtmUP99CmUliBus/AAAAPwAAAAAAAAAAAZ8LAAAKAwAA1O7No2LZlD/fQplJYgbrPwAAAD8fAAAAAAAAAAGgCwAACgMAANTuzaNi2ZQ/30KZSWIG6z8AAAA/HwAAAAAAAAABoQsAAAoDAADU7s2jYtmUP99CmUliBus/AAAAPx8AAAAAAAAAAaILAAAKAwAAwNyY09ZPmD+N+WHhYwPrPwAAAD8+AAAAAAAAAAGjCwAACgMAAGDWNHBgf5s/kgsPReb+6j8AAAA/PgAAAAAAAAABpAsAAAoDAADAMsZ8NGCfP0DC19zn++o/AAAAPz4AAAAAAAAAAaULAAAKAwAAqIR36T6yoT+XHbyoaPrqPwAAAD9eAAAAAAAAAAGmCwAACgMAAPDvi5RjtKM/73igdOn46j8AAAA/XgAAAAAAAAABpwsAAAoDAAB4kgMuuOulP5wvaQzr9eo/AAAAP14AAAAAAAAAAagLAAAKAwAAIK8SEYJGqD+mU8PT7+zqPwAAAD9tAAAAAAAAAAGpCwAACgMAAGy0fxohL6s/upt3Yvna6j8AAAA/bQAAAAAAAAABqgsAAAoDAABstH8aIS+rP7qbd2L52uo/AAAAP40AAAAAAAAAAasLAAAKAwAAbLR/GiEvqz+6m3di+drqPwAAAD+NAAAAAAAAAAGsCwAACgMAAGy0fxohL6s/upt3Yvna6j8AAAA/jQAAAAAAAAABrQsAAAoDAAAIz1BfwSqzPzcHhl0xgek/AAAAPwAAAAAAAAAAAa4LAAAKAwAACM9QX8Eqsz83B4ZdMYHpPwAAAD8QAAAAAAAAAAGvCwAACgMAACyvj0q8Z7I/0HWaZimQ6T8AAAA/EAAAAAAAAAABsAsAAAoDAACgg/3IoeuxP2rkrm8hn+k/AAAAPy8AAAAAAAAAAbELAAAKAwAAdLw5UO9UsT8AQRYVl7LpPwAAAD8vAAAAAAAAAAGyCwAACgMAANTT2ykax7A/jXkj8wfP6T8AAAA/PwAAAAAAAAABswsAAAoDAACoDBixZzCwPxKgg2327+k/AAAAP08AAAAAAAAAAbQLAAAKAwAAJAVAut9Wrz83R6VUXxvqPwAAAD9PAAAAAAAAAAG1CwAACgMAAAiuG7eqXq4/VMpsdMNP6j8AAAA/TwAAAAAAAAABtgsAAAoDAAAY0Y796omtPxjyT8imheo/AAAAP24AAAAAAAAAAbcLAAAKAwAAUG6ZjaDYrD+BrKHshsHqPwAAAD9uAAAAAAAAAAG4CwAACgMAANT/0rBAbqw/6WbzEGf96j8AAAA/bgAAAAAAAAABuQsAAAoDAADU/9KwQG6sP7Sgg8jMLus/AAAAP40AAAAAAAAAAboLAAAKAwAAUG6ZjaDYrD/OI0voMGPrPwAAAD+NAAAAAAAAAAG7CwAACgMAAJQ/VdpK9K0/lUsuPBSZ6z8AAAA/jQAAAAAAAAABvAsAAAoDAABgPKOoD4yvP16FvvN5yus/AAAAP6wAAAAAAAAAAb0LAAAKAwAAYDyjqA+Mrz9ehb7zecrrPwAAAD+sAAAAAAAAAAG+CwAACgMAAGA8o6gPjK8/XoW+83nK6z8AAAA/rAAAAAAAAAABvwsAAAoDAABgPKOoD4yvP16FvvN5yus/AAAAP7wAAAAAAAAAAcALAAAKAwAAdBqk9eBptD9X89Khm5rqPwAAAD8AAAAAAAAAAAHBCwAACgMAAHQapPXgabQ/V/PSoZua6j8AAAA/HwAAAAAAAAABwgsAAAoDAAB0GqT14Gm0P1fz0qGbmuo/AAAAPx8AAAAAAAAAAcMLAAAKAwAAdBqk9eBptD9X89Khm5rqPwAAAD8fAAAAAAAAAAHECwAACgMAAHQapPXgabQ/V/PSoZua6j8AAAA/PgAAAAAAAAABxQsAAAoDAAB0GqT14Gm0P1fz0qGbmuo/AAAAPz4AAAAAAAAAAcYLAAAKAwAAdBqk9eBptD9X89Khm5rqPwAAAD8+AAAAAAAAAAHHCwAACgMAAHQapPXgabQ/V/PSoZua6j8AAAA/PgAAAAAAAAAByAsAAAoDAAAowM3AcAm1P36DO7+uduo/AAAAP04AAAAAAAAAAckLAAAKAwAAoC6UndBztT+MuULqNWnqPwAAAD9tAAAAAAAAAAHKCwAACgMAAMz1VxaDCrY/lt2csTpg6j8AAAA/bQAAAAAAAAABywsAAAoDAAAMeucz8LK2P/JKLuE9Wuo/AAAAP30AAAAAAAAAAcwLAAAKAwAA1Nzcozpktz9JphKtvljqPwAAAD99AAAAAAAAAAHNCwAACgMAAHTFOsoP8rc/RZRlSTxd6j8AAAA/jAAAAAAAAAABzgsAAAoDAAB6Emf5TGW4P4y5Quo1aeo/AAAAP4wAAAAAAAAAAc8LAAAKAwAAaKLHg8/GuD/LusXDKn7qPwAAAD+sAAAAAAAAAAHQCwAACgMAAOAQjmAvMbk/BKqbOZ2X6j8AAAA/rAAAAAAAAAAB0QsAAAoDAAAcSPFOX2a5P4a+TlAJveo/AAAAP6wAAAAAAAAAAdILAAAKAwAApiZXoTxvuT9ZHDnPc+XqPwAAAD/LAAAAAAAAAAHTCwAACgMAAPTNWQXqQrk/gMNattwQ6z8AAAA/ywAAAAAAAAAB1AsAAAoDAAAGPvl6Z+G4P/ezswVEP+s/AAAAP8sAAAAAAAAAAdULAAAKAwAAehJn+UxluD9ztrm4LWnrPwAAAD/aAAAAAAAAAAHWCwAACgMAADqO19vfvLc/o4E1Z5uL6z8AAAA/2gAAAAAAAAAB1wsAAAoDAABwK+JrlQu3P9xwC90Npes/AAAAP/oAAAAAAAAAAdgLAAAKAwAA4v9P6nqPtj/IKFdOBLfrPwAAAD/6AAAAAAAAAAHZCwAACgMAAGqRiQ0bJbY/aKkYu37B6z8AAAA/CQEAAAAAAAAB2gsAAAoDAAAanVp6MN61Pws8h4t7x+s/AAAAPwkBAAAAAAAAAdsLAAAKAwAA8iLDMLu6tT9il2tX/MXrPwAAAD8ZAQAAAAAAAAHcCwAACgMAAPIiwzC7urU/EU407/3C6z8AAAA/GQEAAAAAAAAB3QsAAAoDAADyIsMwu7q1P2y7xR4Bves/AAAAPxkBAAAAAAAAAd4LAAAKAwAAzPVXFoMKtj/OOgSyhrLrPwAAAD84AQAAAAAAAAHfCwAACgMAADCnUk4oY7Y/gQN6rQqr6z8AAAA/OAEAAAAAAAAB4AsAAAoDAAAeN7PYqsS2P+GCuECQoOs/AAAAP1cBAAAAAAAAAeELAAAKAwAAvh8R/39Stz+ZXduflpTrPwAAAD9XAQAAAAAAAAHiCwAACgMAAJ4/0hOFFbg/VkqrYh+E6z8AAAA/VwEAAAAAAAAB4wsAAAoDAACi2Spy//u4P2mSX/Eocus/AAAAP3cBAAAAAAAAAeQLAAAKAwAAvjBPdTT0uT992hOAMmDrPwAAAD93AQAAAAAAAAHlCwAACgMAADjsQYHR0bo/MKOJe7ZY6z8AAAA/dwEAAAAAAAAB5gsAAAoDAACg6mjos527PzrH40K7T+s/AAAAP4YBAAAAAAAAAecLAAAKAwAAksf1oXNyvD86x+NCu0/rPwAAAD+GAQAAAAAAAAHoCwAACgMAADT9f/eFc70/kSLIDjxO6z8AAAA/pgEAAAAAAAAB6QsAAAoDAAA0/X/3hXO9P5EiyA48Tus/AAAAP6YBAAAAAAAAAeoLAAAKAwAANP1/94VzvT+RIsgOPE7rPwAAAD+mAQAAAAAAAAHrCwAACgMAADT9f/eFc70/kSLIDjxO6z8AAAA/pgEAAAAAAAAB7AsAAAoDAAC84yJG94C5P70t5tcfouk/AAAAPwAAAAAAAAAAAe0LAAAKAwAAvOMiRveAuT+9LebXH6LpPwAAAD8QAAAAAAAAAAHuCwAACgMAALzjIkb3gLk/vS3m1x+i6T8AAAA/EAAAAAAAAAAB7wsAAAoDAAC84yJG94C5P70t5tcfouk/AAAAPx8AAAAAAAAAAfALAAAKAwAAmAPkWvxDuj8Pdx1AHqXpPwAAAD8fAAAAAAAAAAHxCwAACgMAAIjgcBS8GLs/swmMEBur6T8AAAA/PwAAAAAAAAAB8gsAAAoDAAC29GC8qyK8P6DB14ERvek/AAAAPz8AAAAAAAAAAfMLAAAKAwAAWCrrEb4jvT81Hj8nh9DpPwAAAD9OAAAAAAAAAAH0CwAACgMAABIdQQyLNr4/avtnOXfu6T8AAAA/TgAAAAAAAAAB9QsAAAoDAAAqdGUPwC6/P+oPG1DjE+o/AAAAP14AAAAAAAAAAfYLAAAKAwAAGAffNp0KwD9Z3BnYRUvqPwAAAD9eAAAAAAAAAAH3CwAACgMAAMKnDBixZ8A/xqgYYKiC6j8AAAA/fQAAAAAAAAAB+AsAAAoDAAC57zxdcpjAPy9jaoSIvuo/AAAAP30AAAAAAAAAAfkLAAAKAwAARM6ir0+hwD/pZvMQZ/3qPwAAAD99AAAAAAAAAAH6CwAACgMAAC8R1wqVj8A/Sf3qbUJC6z8AAAA/jQAAAAAAAAAB+wsAAAoDAADfHKh3qkjAP//uxpaehes/AAAAP40AAAAAAAAAAfwLAAAKAwAApOIr7B+Zvz8LPIeLe8frPwAAAD+sAAAAAAAAAAH9CwAACgMAAKBI042lsr4/iT6NPmXx6z8AAAA/rAAAAAAAAAAB/gsAAAoDAACgSNONpbK+P4k+jT5l8es/AAAAP6wAAAAAAAAAAf8LAAAKAwAAoEjTjaWyvj+JPo0+ZfHrPwAAAD+sAAAAAAAAAAEADAAACgMAAKBI042lsr4/iT6NPmXx6z8AAAA/ywAAAAAAAAABAQwAAAoDAAAIlCYkxfG/PxeEQWEV5OY/AAAAPwAAAAAAAAAAAQIMAAAKAwAACJQmJMXxvz8XhEFhFeTmPwAAAD8fAAAAAAAAAAEDDAAACgMAAAiUJiTF8b8/F4RBYRXk5j8AAAA/HwAAAAAAAAABBAwAAAoDAAAIlCYkxfG/PxeEQWEV5OY/AAAAPx8AAAAAAAAAAQUMAAAKAwAATYZyao5wwD9QcxfXh/3mPwAAAD8vAAAAAAAAAAEGDAAACgMAAArka/Bc38A/5M9+fP0Q5z8AAAA/LwAAAAAAAAABBwwAAAoDAACXD/5xd1vBPyTRAVbyJec/AAAAP04AAAAAAAAAAQgMAAAKAwAA8Qgp793kwT+vCQ80Y0LnPwAAAD9eAAAAAAAAAAEJDAAACgMAAGK/HxH/f8I/jItTetJh5z8AAAA/XgAAAAAAAAABCgwAAAoDAABdVHyF/SPDPxKys/TAguc/AAAAP14AAAAAAAAAAQsMAAAKAwAAV+nY+fvHwz+VxmYLLajnPwAAAD9uAAAAAAAAAAEMDAAACgMAAB9MzmlGecQ/EMlsvhbS5z8AAAA/bgAAAAAAAAABDQwAAAoDAACjv5AwIibFP+k4BKED9uc/AAAAP4IAAAAAAAAAAQ4MAAAKAwAAE3aHUkPBxT+9lu4fbh7oPwAAAD+CAAAAAAAAAAEPDAAACgMAAKGhGdRdPcY/7GFqzttA6D8AAAA/ggAAAAAAAAABEAwAAAoDAADn3XisCbXGP8njrhRLYOg/AAAAP6EAAAAAAAAAAREMAAAKAwAAYUw/iWkfxz/+wNcmO37oPwAAAD+hAAAAAAAAAAESDAAACgMAAKeInmEVl8c/hec3oSmf6D8AAAA/oQAAAAAAAAABEwwAAAoDAACXGP/rl/jHP2FpfOeYvug/AAAAP8AAAAAAAAAAARQMAAAKAwAAox371RM7yD+bWFJdC9joPwAAAD/AAAAAAAAAAAEVDAAACgMAAMuXkh+JXsg/32uCmoLo6D8AAAA/wAAAAAAAAAABFgwAAAoDAAAPh8XI92LIP37sQwf98ug/AAAAP9AAAAAAAAAAARcMAAAKAwAAQbkszatVyD952pajevfoPwAAAD/QAAAAAAAAAAEYDAAACgMAAElx/IfqJMg/21nVNgDt6D8AAAA/7wAAAAAAAAABGQwAAAoDAABJcfyH6iTIP9tZ1TYA7eg/AAAAP+8AAAAAAAAAARoMAAAKAwAASXH8h+okyD/bWdU2AO3oPwAAAD/vAAAAAAAAAAEbDAAACgMAAElx/IfqJMg/21nVNgDt6D8AAAA/7wAAAAAAAAABHAwAAAoDAABf/xJaLKzGPxG3PDdMP+o/AAAAPwAAAAAAAAAAAR0MAAAKAwAAX/8SWiysxj8Rtzw3TD/qPwAAAD8QAAAAAAAAAAEeDAAACgMAAF//ElosrMY/Ebc8N0w/6j8AAAA/EAAAAAAAAAABHwwAAAoDAABf/xJaLKzGPxG3PDdMP+o/AAAAPyAAAAAAAAAAASAMAAAKAwAAt6sRqFXCxj/LusXDKn7qPwAAAD8gAAAAAAAAAAEhDAAACgMAAN8lqfHK5cY/nxiwQpWm6j8AAAA/PwAAAAAAAAABIgwAAAoDAADDsA2S0QTHP2NAk5Z43Oo/AAAAPz8AAAAAAAAAASMMAAAKAwAA6Sql20Yoxz/I6DdX1hzrPwAAAD9PAAAAAAAAAAEkDAAACgMAAInG1tLeQsc/Jn8vtLFh6z8AAAA/TwAAAAAAAAABJQwAAAoDAACdg6J3mVTHPz7wSXCTmus/AAAAP14AAAAAAAAAASYMAAAKAwAAsUBuHFRmxz+lqpuUc9brPwAAAD9eAAAAAAAAAAEnDAAACgMAAMX9OcEOeMc/xz8QGFoG7D8AAAA/fQAAAAAAAAABKAwAAAoDAACTy9K8WoXHPz0waWfBNOw/AAAAP30AAAAAAAAAASkMAAAKAwAAxf05wQ54xz/ARBx+LVrsPwAAAD99AAAAAAAAAAEqDAAACgMAAMX9OcEOeMc/wEQcfi1a7D8AAAA/nQAAAAAAAAABKwwAAAoDAADF/TnBDnjHP8BEHH4tWuw/AAAAP50AAAAAAAAAASwMAAAKAwAAxf05wQ54xz/ARBx+LVrsPwAAAD+dAAAAAAAAAAEtDAAACgMAAKtZ6Y6cDMY/P5lxrw+x6j8AAAA/AAAAAAAAAAABLgwAAAoDAACrWemOnAzGPz+Zca8Pseo/AAAAPx8AAAAAAAAAAS8MAAAKAwAAq1npjpwMxj8/mXGvD7HqPwAAAD8fAAAAAAAAAAEwDAAACgMAAKtZ6Y6cDMY/P5lxrw+x6j8AAAA/HwAAAAAAAAABMQwAAAoDAACrWemOnAzGPz+Zca8Pseo/AAAAPz4AAAAAAAAAATIMAAAKAwAAe3SuuSWNxj8/mXGvD7HqPwAAAD8+AAAAAAAAAAEzDAAACgMAAK3zQe0W88Y/OYfES4216j8AAAA/PgAAAAAAAAABNAwAAAoDAABXlG/OKlDHPz+Zca8Pseo/AAAAP04AAAAAAAAAATUMAAAKAwAAtY2aS5HZxz/sTzpHEa7qPwAAAD9eAAAAAAAAAAE2DAAACgMAAMuXkh+JXsg/Sb3LdhSo6j8AAAA/XgAAAAAAAAABNwwAAAoDAAAnkb2c7+fIP58YsEKVpuo/AAAAP30AAAAAAAAAATgMAAAKAwAAb80cdZtfyT9Nz3jalqPqPwAAAD99AAAAAAAAAAE5DAAACgMAACsrFvtpzsk//IVBcpig6j8AAAA/fQAAAAAAAAABOgwAAAoDAADDDng3wxnKPwCY7tUanOo/AAAAP40AAAAAAAAAATsMAAAKAwAAdWd10xVGyj+vTrdtHJnqPwAAAD+NAAAAAAAAAAE8DAAACgMAAHVnddMVRso/r063bRyZ6j8AAAA/rAAAAAAAAAABPQwAAAoDAAB1Z3XTFUbKP69Ot20cmeo/AAAAP6wAAAAAAAAAAT4MAAAKAwAAdWd10xVGyj+vTrdtHJnqPwAAAD+sAAAAAAAAAAE/DAAACgMAAN8lqfHK5cY/9cpsz5mO6z8AAAA/AAAAAAAAAAABQAwAAAoDAADfJanxyuXGP/XKbM+Zjus/AAAAPx8AAAAAAAAAAUEMAAAKAwAA43LVIAhZxz9ROP7+nIjrPwAAAD8fAAAAAAAAAAFCDAAACgMAAOW/AVBFzMc/rqWPLqCC6z8AAAA/LwAAAAAAAAABQwwAAAoDAADpDC5/gj/IP2SAso2mdus/AAAAPy8AAAAAAAAAAUQMAAAKAwAAifWLpVfNyD/OI0voMGPrPwAAAD8/AAAAAAAAAAFFDAAACgMAAD2btXDnbMk/6H2s2rxM6z8AAAA/PwAAAAAAAAABRgwAAAoDAAB9H0WOVBXKPwbqujDLMes/AAAAP14AAAAAAAAAAUcMAAAKAwAAfR9FjlQVyj8G6rowyzHrPwAAAD9eAAAAAAAAAAFIDAAACgMAAH0fRY5UFco/Buq6MMsx6z8AAAA/XgAAAAAAAAABSQwAAAoDAAB9H0WOVBXKPwbqujDLMes/AAAAP14AAAAAAAAAAUoMAAAKAwAApxW+2X82zD+vN/6jxknqPwAAAD8AAAAAAAAAAAFLDAAACgMAAKcVvtl/Nsw/rzf+o8ZJ6j8AAAA/HwAAAAAAAAABTAwAAAoDAABDZMOh2t3LP9XeH4svdeo/AAAAPx8AAAAAAAAAAU0MAAAKAwAAwT0tCjykyz9X89Khm5rqPwAAAD8vAAAAAAAAAAFODAAACgMAAFPUYhdYfMs/gayh7IbB6j8AAAA/LwAAAAAAAAABTwwAAAoDAABdjDLSlkvLP/OKTdhr9Oo/AAAAPz4AAAAAAAAAAVAMAAAKAwAAqzM1NkQfyz+0oIPIzC7rPwAAAD8+AAAAAAAAAAFRDAAACgMAAIG5nezO+8o/G1vV7Kxq6z8AAAA/XgAAAAAAAAABUgwAAAoDAACx6wTxgu7KP9xwC90Npes/AAAAP14AAAAAAAAAAVMMAAAKAwAAb/zRRxTqyj/489L8cdnrPwAAAD9eAAAAAAAAAAFUDAAACgMAAPnaN5rx8so/GYlHgFgJ7D8AAAA/bQAAAAAAAAABVQwAAAoDAAAfVc/jZhbLP5B5oM+/N+w/AAAAP20AAAAAAAAAAVYMAAAKAwAAK1rLzeJYyz9k14pOKmDsPwAAAD+NAAAAAAAAAAFXDAAACgMAABnqK1hluss/k6IG/ZeC7D8AAAA/jQAAAAAAAAABWAwAAAoDAACnFb7ZfzbMPyPtwD6Lmuw/AAAAP40AAAAAAAAAAVkMAAAKAwAAqWLqCL2pzD8ayWZ3hqPsPwAAAD+sAAAAAAAAAAFaDAAACgMAAFUDGOrQBs0/x38vD4ig7D8AAAA/rAAAAAAAAAABWwwAAAoDAABVAxjq0AbNP8d/Lw+IoOw/AAAAP6wAAAAAAAAAAVwMAAAKAwAAVQMY6tAGzT/Hfy8PiKDsPwAAAD+sAAAAAAAAAAFdDAAACgMAAFUDGOrQBs0/x38vD4ig7D8AAAA/uwAAAAAAAAABXgwAAAoDAABlomwyxy/OP18u5jL24Oo/AAAAPwAAAAAAAAAAAV8MAAAKAwAAZaJsMscvzj9fLuYy9uDqPwAAAD8PAAAAAAAAAAFgDAAACgMAAGWibDLHL84/Xy7mMvbg6j8AAAA/DwAAAAAAAAABYQwAAAoDAABlomwyxy/OP18u5jL24Oo/AAAAPx8AAAAAAAAAAWIMAAAKAwAAC/Zt5J0Zzj8oaHbqWxLrPwAAAD8fAAAAAAAAAAFjDAAACgMAAJPU0zZ7Is4/ro7WZEoz6z8AAAA/PgAAAAAAAAABZAwAAAoDAACT1NM2eyLOP4HswOO0W+s/AAAAPz4AAAAAAAAAAWUMAAAKAwAAZaJsMscvzj9ROP7+nIjrPwAAAD8+AAAAAAAAAAFmDAAACgMAAL1Oa4DwRc4/dt8f5gW06z8AAAA/XQAAAAAAAAABZwwAAAoDAAAX+2nOGVzOPz8ZsJ1r5es/AAAAP10AAAAAAAAAAWgMAAAKAwAAK7g1c9Rtzj+p0wHCSyHsPwAAAD9dAAAAAAAAAAFpDAAACgMAAPmFzm4ge84/F6AASq5Y7D8AAAA/fQAAAAAAAAABagwAAAoDAADdEDMPJ5rOPz1HIjEXhOw/AAAAP30AAAAAAAAAAWsMAAAKAwAAkWkwq3nGzj8e2xPbCJ/sPwAAAD99AAAAAAAAAAFsDAAACgMAAJFpMKt5xs4/HtsT2wif7D8AAAA/jAAAAAAAAAABbQwAAAoDAACRaTCrecbOPx7bE9sIn+w/AAAAP4wAAAAAAAAAAW4MAAAKAwAAkWkwq3nGzj8e2xPbCJ/sPwAAAD+cAAAAAAAAAAFvDAAACgMAAJtuLJX1CM8/iKeVhrNt6j8AAAA/AAAAAAAAAAABcAwAAAoDAACbbiyV9QjPP4inlYazbeo/AAAAPx8AAAAAAAAAAXEMAAAKAwAAm24slfUIzz+Ip5WGs23qPwAAAD8fAAAAAAAAAAFyDAAACgMAAJtuLJX1CM8/iKeVhrNt6j8AAAA/HwAAAAAAAAABcwwAAAoDAACbbiyV9QjPP4inlYazbeo/AAAAPy8AAAAAAAAAAXQMAAAKAwAAm24slfUIzz+Ip5WGs23qPwAAAD8vAAAAAAAAAAF1DAAACgMAAJtuLJX1CM8/iKeVhrNt6j8AAAA/LwAAAAAAAAABdgwAAAoDAADN7b/I5m7PP29NNJQnhOo/AAAAP04AAAAAAAAAAXcMAAAKAwAAd47tqfrLzz+vTrdtHJnqPwAAAD9OAAAAAAAAAAF4DAAACgMAAJKXjUWHFNA/Q6seE5Ks6j8AAAA/XQAAAAAAAAABeQwAAAoDAACI372KSEXQPypRvSAGw+o/AAAAP20AAAAAAAAAAXoMAAAKAwAA3K9Ue9Jz0D+2icr+dt/qPwAAAD9tAAAAAAAAAAF7DAAACgMAAJAIUhcloNA/jflh4WMD6z8AAAA/fQAAAAAAAAABfAwAAAoDAACe6bVeQMrQP7iyMCxPKus/AAAAP30AAAAAAAAAAX0MAAAKAwAAxmNNqLXt0D81tTbfOFTrPwAAAD+cAAAAAAAAAAF+DAAACgMAAGb/fp9NCNE/BQF0+iCB6z8AAAA/nAAAAAAAAAABfwwAAAoDAAAcNOSYPxzRP4EDeq0Kq+s/AAAAP6wAAAAAAAAAAYAMAAAKAwAAMPGvPfot0T9OT7fI8tfrPwAAAD+sAAAAAAAAAAGBDAAACgMAAHbg4uZoMtE/zFG9e9wB7D8AAAA/uwAAAAAAAAABggwAAAoDAAB24OLmaDLRP5qd+pbELuw/AAAAP7sAAAAAAAAAAYMMAAAKAwAASIrjP1Qn0T8TjlPmK13sPwAAAD/NAAAAAAAAAAGEDAAACgMAAPDd5PEqEdE/in6sNZOL7D8AAAA/zQAAAAAAAAABhQwAAAoDAABQQrP6kvbQP7hJKOQAruw/AAAAP80AAAAAAAAAAYYMAAAKAwAAbrdOWozX0D/7XFgheL7sPwAAAD/tAAAAAAAAAAGHDAAACgMAAG63TlqM19A/+1xYIXi+7D8AAAA/7QAAAAAAAAABiAwAAAoDAABut05ajNfQP/tcWCF4vuw/AAAAP+0AAAAAAAAAAYkMAAAKAwAAbrdOWozX0D/7XFgheL7sPwAAAD/tAAAAAAAAAAGKDAAACgMAAExCogZ6MbE/IBsz0jY57T8AAAA/AAAAAAAAAAABiwwAAAoDAACMxjEk59mxPyQt4DW5NO0/AAAAPx8AAAAAAAAAAYwMAAAKAwAAjMYxJOfZsT8kLeA1uTTtPwAAAD8fAAAAAAAAAAGNDAAACgMAAIzGMSTn2bE/JC3gNbk07T8AAAA/PwAAAAAAAAABjgwAAAoDAACMxjEk59mxPyQt4DW5NO0/AAAAPz8AAAAAAAAAAY8MAAAKAwAAjMYxJOfZsT8kLeA1uTTtPwAAAD8/AAAAAAAAAAGQDAAACgMAAMxKwUFUgrI/WQoJSKlS7T8AAAA/XgAAAAAAAAABkQwAAAoDAABWKSeUMYuyP5wdOYUgY+0/AAAAP14AAAAAAAAAAZIMAAAKAwAAaObyOOycsj/fMGnCl3PtPwAAAD9eAAAAAAAAAAGTDAAACgMAAPTEWIvJpbI/zOi0M46F7T8AAAA/bgAAAAAAAAABlAwAAAoDAAB8o77dpq6yP//F3UV+o+0/AAAAP24AAAAAAAAAAZUMAAAKAwAAGj/w1D7Jsj+B2pBc6sjtPwAAAD+NAAAAAAAAAAGWDAAACgMAAC78u3n52rI/WkooP9fs7T8AAAA/nAAAAAAAAAABlwwAAAoDAABEuYcetOyyP3vfnMK9HO4/AAAAP5wAAAAAAAAAAZgMAAAKAwAAVnZTw27+sj/44aJ1p0buPwAAAD+cAAAAAAAAAAGZDAAACgMAAPYRhboGGbM/btL7xA517j8AAAA/rAAAAAAAAAABmgwAAAoDAACA8OoM5CGzP+zUAXj4nu4/AAAAP6wAAAAAAAAAAZsMAAAKAwAApmqCVllFsz8WjtDC48XuPwAAAD/LAAAAAAAAAAGcDAAACgMAAFrDf/KrcbM/RVlMcVHo7j8AAAA/ywAAAAAAAAABnQwAAAoDAACCPRc8IZWzP4Raz0pG/e4/AAAAP8sAAAAAAAAAAZ4MAAAKAwAAItlIM7mvsz/Nf6zrPwnvPwAAAD/rAAAAAAAAAAGfDAAACgMAAA4cfY7+nbM/Grc28LsQ7z8AAAA/6wAAAAAAAAABoAwAAAoDAAAOHH2O/p2zPxq3NvC7EO8/AAAAP+sAAAAAAAAAAaEMAAAKAwAADhx9jv6dsz8atzbwuxDvPwAAAD8KAQAAAAAAAAGiDAAACgMAAA4cfY7+nbM/Grc28LsQ7z8AAAA/CgEAAAAAAAABowwAAAoDAABjc7dfTqXMPzWjBlhuwe0/AAAAPwAAAAAAAAAAAaQMAAAKAwAAje1OqcPIzD/8szDi+6ftPwAAAD8fAAAAAAAAAAGlDAAACgMAAI3tTqnDyMw//LMw4vun7T8AAAA/HwAAAAAAAAABpgwAAAoDAACN7U6pw8jMP/yzMOL7p+0/AAAAPy8AAAAAAAAAAacMAAAKAwAAje1OqcPIzD/8szDi+6ftPwAAAD8vAAAAAAAAAAGoDAAACgMAAI3tTqnDyMw//LMw4vun7T8AAAA/LwAAAAAAAAABqQwAAAoDAAA1jnyK1yXNP2BFHNkDme0/AAAAP04AAAAAAAAAAaoMAAAKAwAASUtIL5I3zT+tfKbdf6DtPwAAAD9OAAAAAAAAAAGrDAAACgMAAGEIFNRMSc0/Uw8Vrnym7T8AAAA/bQAAAAAAAAABrAwAAAoDAAC3tBIidl/NP+19Kbd0te0/AAAAP20AAAAAAAAAAa0MAAAKAwAAh4KrHcJszT/ZNXUoa8ftPwAAAD9tAAAAAAAAAAGuDAAACgMAACMe3RRah80/u8lm0lzi7T8AAAA/jAAAAAAAAAABrwwAAAoDAAAHqUG1YKbNP44nUVHHCu4/AAAAP4wAAAAAAAAAAbAMAAAKAwAAHWYNWhu4zT9ihTvQMTPuPwAAAD+MAAAAAAAAAAGxDAAACgMAAOszplVnxc0/NeMlT5xb7j8AAAA/nAAAAAAAAAABsgwAAAoDAAB1EgyoRM7NPwpBEM4GhO4/AAAAP5wAAAAAAAAAAbMMAAAKAwAAReCko5DbzT+LVcPkcqnuPwAAAD+7AAAAAAAAAAG0DAAACgMAABOuPZ/c6M0//TNv0Ffc7j8AAAA/uwAAAAAAAAABtQwAAAoDAADje9aaKPbNP81/rOs/Ce8/AAAAP8sAAAAAAAAAAbYMAAAKAwAAPSjV6FEMzj9OlF8CrC7vPwAAAD/LAAAAAAAAAAG3DAAACgMAAFHloI0MHs4/zqgSGRhU7z8AAAA/2gAAAAAAAAABuAwAAAoDAADZwwbg6SbOP6gYqvsEeO8/AAAAP9oAAAAAAAAAAbkMAAAKAwAAZaJsMscvzj+QvkgJeY7vPwAAAD/6AAAAAAAAAAG6DAAACgMAAO+A0oSkOM4/dmTnFu2k7z8AAAA/+gAAAAAAAAABuwwAAAoDAAC9TmuA8EXOPxblqINnr+8/AAAAP/oAAAAAAAAAAbwMAAAKAwAAvU5rgPBFzj8W5aiDZ6/vPwAAAD/6AAAAAAAAAAG9DAAACgMAAL1Oa4DwRc4/FuWog2ev7z8AAAA/GQEAAAAAAAABvgwAAAoDAAC9TmuA8EXOPxblqINnr+8/AAAAPxkBAAAAAAAAAb8MAAAKAwAAjHkW6cIr0T9LCpKygRjmPwAAAD8AAAAAAAAAAAHADAAACgMAAIx5FunCK9E/SwqSsoEY5j8AAAA/HwAAAAAAAAABwQwAAAoDAACMeRbpwivRP0sKkrKBGOY/AAAAPx8AAAAAAAAAAcIMAAAKAwAAjHkW6cIr0T9LCpKygRjmPwAAAD8fAAAAAAAAAAHDDAAACgMAAIx5FunCK9E/SwqSsoEY5j8AAAA/PgAAAAAAAAABxAwAAAoDAAC2860yOE/RPyBofDHsQOY/AAAAPz4AAAAAAAAAAcUMAAAKAwAAKDnggrte0T+/6D2eZkvmPwAAAD8+AAAAAAAAAAHGDAAACgMAAPYGeX4HbNE/WVdSp15a5j8AAAA/XgAAAAAAAAABxwwAAAoDAADE1BF6U3nRP5dY1YBTb+Y/AAAAP14AAAAAAAAAAcgMAAAKAwAA2pHdHg6L0T957MYqRYrmPwAAAD9eAAAAAAAAAAHJDAAACgMAAO5OqcPInNE/W4C41Dal5j8AAAA/bQAAAAAAAAABygwAAAoDAAC+HEK/FKrRP4c5hx8izOY/AAAAP30AAAAAAAAAAcsMAAAKAwAARvunEfKy0T+nzvuiCPzmPwAAAD99AAAAAAAAAAHMDAAACgMAABbJQA0+wNE/EIlNx+g35z8AAAA/jQAAAAAAAAABzQwAAAoDAABcuHO2rMTRP31VTE9Lb+c/AAAAP40AAAAAAAAAAc4MAAAKAwAAoKemXxvJ0T+Z2BNvr6PnPwAAAD+sAAAAAAAAAAHPDAAACgMAAOaW2QiKzdE/v381VhjP5z8AAAA/rAAAAAAAAAAB0AwAAAoDAACIDnNdwc/RP5LdH9WC9+c/AAAAP6wAAAAAAAAAAdEMAAAKAwAAQh9AtFLL0T9wX2Qb8hboPwAAAD/LAAAAAAAAAAHSDAAACgMAAP4vDQvkxtE/qU46kWQw6D8AAAA/ywAAAAAAAAAB0wwAAAoDAAAWyUANPsDRP5YGhgJbQug/AAAAP8sAAAAAAAAAAdQMAAAKAwAA6nJBZim10T/O9Vt4zVvoPwAAAD/bAAAAAAAAAAHVDAAACgMAAOpyQWYptdE/zvVbeM1b6D8AAAA/2wAAAAAAAAAB1gwAAAoDAADqckFmKbXRP871W3jNW+g/AAAAP+oAAAAAAAAAAdcMAAAKAwAA6nJBZim10T/O9Vt4zVvoPwAAAD/6AAAAAAAAAAHYDAAACgMAANCxPVV/+ds/eKynMxfw5T8AAAA/AAAAAAAAAAAB2QwAAAoDAADQsT1Vf/nbP3ispzMX8OU/AAAAPx8AAAAAAAAAAdoMAAAKAwAA0LE9VX/52z94rKczF/DlPwAAAD8fAAAAAAAAAAHbDAAACgMAANCxPVV/+ds/eKynMxfw5T8AAAA/LwAAAAAAAAAB3AwAAAoDAAAUoXD+7f3bP+Fm+Vf3K+Y/AAAAPy8AAAAAAAAAAd0MAAAKAwAAWJCjp1wC3D8bVs/NaUXmPwAAAD8/AAAAAAAAAAHeDAAACgMAAORuCfo5C9w/nGqC5NVq5j8AAAA/PwAAAAAAAAAB3wwAAAoDAADM1dX33xHcPx1/NftBkOY/AAAAP04AAAAAAAAAAeAMAAAKAwAAzNXV998R3D9EJlfiqrvmPwAAAD9eAAAAAAAAAAHhDAAACgMAAMzV1fffEdw/sPJVag3z5j8AAAA/XgAAAAAAAAAB4gwAAAoDAADkbgn6OQvcPx+/VPJvKuc/AAAAP30AAAAAAAAAAeMMAAAKAwAAQPdvpQIJ3D+CZ/myzWrnPwAAAD99AAAAAAAAAAHkDAAACgMAAED3b6UCCdw/lcZmCy2o5z8AAAA/fQAAAAAAAAAB5QwAAAoDAABYkKOnXALcP/huC8yK6Oc/AAAAP5wAAAAAAAAAAeYMAAAKAwAA/Ac9/JME3D9mOwpU7R/oPwAAAD+cAAAAAAAAAAHnDAAACgMAAFiQo6dcAtw/4j0QB9dJ6D8AAAA/nAAAAAAAAAAB6AwAAAoDAABYkKOnXALcP7eb+oVBcug/AAAAP6wAAAAAAAAAAekMAAAKAwAAnn/WUMsG3D+OC5JoLpboPwAAAD+sAAAAAAAAAAHqDAAACgMAALYYClMlANw/dbEwdqKs6D8AAAA/ywAAAAAAAAAB6wwAAAoDAABcbAsF/OnbPx5WTKohrug/AAAAP8sAAAAAAAAAAewMAAAKAwAAXGwLBfzp2z8eVkyqIa7oPwAAAD/LAAAAAAAAAAHtDAAACgMAAFxsCwX86ds/HlZMqiGu6D8AAAA/6gAAAAAAAAAB7gwAAAoDAABcbAsF/OnbPx5WTKohrug/AAAAP+oAAAAAAAAAAe8MAAAKAwAAjumCgvV64T8keimVbjzmPwAAAD8AAAAAAAAAAAHwDAAACgMAAI7pgoL1euE/JHoplW485j8AAAA/EAAAAAAAAAAB8QwAAAoDAACO6YKC9XrhPyR6KZVuPOY/AAAAPxAAAAAAAAAAAfIMAAAKAwAAMGEc1yx94T+XWNWAU2/mPwAAAD8gAAAAAAAAAAHzDAAACgMAADBhHNcsfeE/1VlYWkiE5j8AAAA/IAAAAAAAAAAB9AwAAAoDAAABHWmBSH7hP7ftSQQ6n+Y/AAAAPz8AAAAAAAAAAfUMAAAKAwAARwycKreC4T+agTuuK7rmPwAAAD8/AAAAAAAAAAH2DAAACgMAALk/gikKhuE/F4RBYRXk5j8AAAA/TgAAAAAAAAAB9wwAAAoDAAAuc2goXYnhP+TPfnz9EOc/AAAAP04AAAAAAAAAAfgMAAAKAwAAoaZOJ7CM4T9dwNfLZD/nPwAAAD9eAAAAAAAAAAH5DAAACgMAAHNim9HLjeE/gmf5ss1q5z8AAAA/XgAAAAAAAAAB+gwAAAoDAAChpk4nsIzhP1KzNs61l+c/AAAAP24AAAAAAAAAAfsMAAAKAwAARR7oe+eO4T92Wli1HsPnPwAAAD9uAAAAAAAAAAH8DAAACgMAAOeVgdAekeE/8lxeaAjt5z8AAAA/jQAAAAAAAAAB/QwAAAoDAACJDRslVpPhP8Kom4PwGeg/AAAAP40AAAAAAAAAAf4MAAAKAwAAiQ0bJVaT4T+WBoYCW0LoPwAAAD+dAAAAAAAAAAH/DAAACgMAABbaNCYDkOE/xNEBschk6D8AAAA/nQAAAAAAAAABAA0AAAoDAABFHuh7547hP6JTRvc3hOg/AAAAP6wAAAAAAAAAAQENAAAKAwAAiQ0bJVaT4T/bQhxtqp3oPwAAAD+sAAAAAAAAAAECDQAACgMAAIkNGyVWk+E/20Icbaqd6D8AAAA/ywAAAAAAAAABAw0AAAoDAACJDRslVpPhP9tCHG2qneg/AAAAP8sAAAAAAAAAAQQNAAAKAwAAiQ0bJVaT4T/bQhxtqp3oPwAAAD/LAAAAAAAAAAEFDQAACgMAALZ/dXI3suU/s4TE3zO65T8AAAA/AAAAAAAAAAABBg0AAAoDAAC2f3VyN7LlP7OExN8zuuU/AAAAPx8AAAAAAAAAAQcNAAAKAwAAtn91cjey5T+zhMTfM7rlPwAAAD8fAAAAAAAAAAEIDQAACgMAALZ/dXI3suU/s4TE3zO65T8AAAA/HwAAAAAAAAABCQ0AAAoDAAAqs1txirXlPyt1HS+b6OU/AAAAPz8AAAAAAAAAAQoNAAAKAwAAzSr1xcG35T9lZPOkDQLmPwAAAD8/AAAAAAAAAAELDQAACgMAAG+ijhr5ueU/SwqSsoEY5j8AAAA/PwAAAAAAAAABDA0AAAoDAADj1XQZTL3lPyR6KZVuPOY/AAAAP04AAAAAAAAAAQ0NAAAKAwAAWAlbGJ/A5T+mjtyr2mHmPwAAAD9eAAAAAAAAAAEODQAACgMAAD5wJxZFx+U/ddoZx8KO5j8AAAA/XgAAAAAAAAABDw0AAAoDAACDX1q/s8vlP5Bd4eYmw+Y/AAAAP24AAAAAAAAAARANAAAKAwAAg19av7PL5T+nzvuiCPzmPwAAAD9uAAAAAAAAAAERDQAACgMAACbX8xPrzeU/FZv6Kmsz5z8AAAA/jQAAAAAAAAABEg0AAAoDAADITo1oItDlP9nC3X5Oaec/AAAAP40AAAAAAAAAARMNAAAKAwAAPYJzZ3XT5T9WxeMxOJPnPwAAAD+NAAAAAAAAAAEUDQAACgMAAA0+wBGR1OU/ckirUZzH5z8AAAA/rAAAAAAAAAABFQ0AAAoDAAANPsARkdTlP+5KsQSG8ec/AAAAP6wAAAAAAAAAARYNAAAKAwAADT7AEZHU5T9mOwpU7R/oPwAAAD+sAAAAAAAAAAEXDQAACgMAAD2Cc2d10+U/50+9allF6D8AAAA/ywAAAAAAAAABGA0AAAoDAAD3kkC+Bs/lP8njrhRLYOg/AAAAP8sAAAAAAAAAARkNAAAKAwAAPnAnFkXH5T9VHLzyu3zoPwAAAD/LAAAAAAAAAAEaDQAACgMAAD5wJxZFx+U/VRy88rt86D8AAAA/2wAAAAAAAAABGw0AAAoDAAA+cCcWRcflP1UcvPK7fOg/AAAAP9sAAAAAAAAAARwNAAAKAwAAPnAnFkXH5T9VHLzyu3zoPwAAAD/bAAAAAAAAAAEdDQAACgMAAMSOgLFP/Ok/DgkP2YwD5j8AAAA/AAAAAAAAAAABHg0AAAoDAADEjoCxT/zpPw4JD9mMA+Y/AAAAPw8AAAAAAAAAAR8NAAAKAwAAxI6AsU/86T8OCQ/ZjAPmPwAAAD8PAAAAAAAAAAEgDQAACgMAAMSOgLFP/Ok/DgkP2YwD5j8AAAA/LwAAAAAAAAABIQ0AAAoDAADEjoCxT/zpPw4JD9mMA+Y/AAAAPy8AAAAAAAAAASINAAAKAwAAxI6AsU/86T8OCQ/ZjAPmPwAAAD8vAAAAAAAAAAEjDQAACgMAAMKgzAKACOo/igsVjHYt5j8AAAA/TgAAAAAAAAABJA0AAAoDAABlGGZXtwrqP8T66gHpRuY/AAAAP04AAAAAAAAAASUNAAAKAwAAZRhmV7cK6j/zxWawVmnmPwAAAD9OAAAAAAAAAAEmDQAACgMAAMKgzAKACOo/ddoZx8KO5j8AAAA/XQAAAAAAAAABJw0AAAoDAAAfKTOuSAbqP0k4BEYtt+Y/AAAAP20AAAAAAAAAASgNAAAKAwAAfbGZWREE6j/EOgr5FuHmPwAAAD9tAAAAAAAAAAEpDQAACgMAANs5AAXaAeo/5M9+fP0Q5z8AAAA/fQAAAAAAAAABKg0AAAoDAACWSs1ba/3pPwdl8//jQOc/AAAAP30AAAAAAAAAASsNAAAKAwAAxI6AsU/86T9zMfKHRnjnPwAAAD+cAAAAAAAAAAEsDQAACgMAACEX51wY+uk/j7S5p6qs5z8AAAA/nAAAAAAAAAABLQ0AAAoDAAAMbGcJjvTpP6s3gccO4ec/AAAAP6wAAAAAAAAAAS4NAAAKAwAAafTNtFby6T8jKNoWdg/oPwAAAD+sAAAAAAAAAAEvDQAACgMAAMV8NGAf8Ok/pDyNLeI06D8AAAA/uwAAAAAAAAABMA0AAAoDAACBjQG3sOvpP9MHCdxPV+g/AAAAP7sAAAAAAAAAATENAAAKAwAAPJ7ODULn6T+3m/qFQXLoPwAAAD/aAAAAAAAAAAEyDQAACgMAADyezg1C5+k/t5v6hUFy6D8AAAA/2gAAAAAAAAABMw0AAAoDAAA8ns4NQufpP7eb+oVBcug/AAAAP9oAAAAAAAAAATQNAAAKAwAAPJ7ODULn6T+3m/qFQXLoPwAAAD/aAAAAAAAAAAE1DQAACgMAAHKZQ0PpSuw/zmtE1SCIxD8AAAA/AAAAAAAAAAABNg0AAAoDAABymUND6UrsP85rRNUgiMQ/AAAAPw8AAAAAAAAAATcNAAAKAwAAGe1E9b807D9urOZKbfjDPwAAAD8PAAAAAAAAAAE4DQAACgMAADR0LKbpIew/GTpJtZaqwz8AAAA/HwAAAAAAAAABOQ0AAAoDAADbxy1YwAvsP3uizn7GUMM/AAAAPx8AAAAAAAAAAToNAAAKAwAA3qOVtV/z6z+W5Xan/OrCPwAAAD8+AAAAAAAAAAE7DQAACgMAALU7Sr0a3Os/nOBqQSmXwj8AAAA/PgAAAAAAAAABPA0AAAoDAAC5F7IausPrP6TbXttVQ8I/AAAAP04AAAAAAAAAAT0NAAAKAwAA7DfNzT2q6z+r1lJ1gu/BPwAAAD9OAAAAAAAAAAE+DQAACgMAAE2cm9alj+s/VWS136uhwT8AAAA/XgAAAAAAAAABPw0AAAoDAABqETc2n3DrP0kX9erOX8E/AAAAP14AAAAAAAAAAUANAAAKAwAA5Q45QWFP6z88yjT28R3BPwAAAD99AAAAAAAAAAFBDQAACgMAAF8MO0wjLus/Ln10ARXcwD8AAAA/fQAAAAAAAAABQg0AAAoDAABOPSNWOBDrP/qfS+8kvsA/AAAAP30AAAAAAAAAAUMNAAAKAwAA3uWktIT06j8iMLQMOJrAPwAAAD+cAAAAAAAAAAFEDQAACgMAAD5Kc73s2eo/pC2uWU5wwD8AAAA/nAAAAAAAAAABRQ0AAAoDAACLA8JyyrnqP4SYOdZnQMA/AAAAP5wAAAAAAAAAAUYNAAAKAwAAp3hd0sOa6j9QuxDEdyLAPwAAAD+7AAAAAAAAAAFHDQAACgMAAPMxrIeheuo/pXEVIhzxvz8AAAA/uwAAAAAAAAABSA0AAAoDAAAQp0fnmlvqP/OR5lxCqb8/AAAAP7sAAAAAAAAAAUkNAAAKAwAARbUWSe416j9FsreXaGG/PwAAAD/LAAAAAAAAAAFKDQAACgMAAE1/MlVdEeo/JR1DFIIxvz8AAAA/ywAAAAAAAAABSw0AAAoDAAAkBZsL6O3pP9v3ZXOIJb8/AAAAP+oAAAAAAAAAAUwNAAAKAwAAWBNqbTvI6T9JrasxlQ2/PwAAAD/qAAAAAAAAAAFNDQAACgMAAOypn3pXoOk/2/dlc4glvz8AAAA/6gAAAAAAAAABTg0AAAoDAABlp6GFGX/pPyUdQxSCMb8/AAAAPwkBAAAAAAAAAU8NAAAKAwAAsmDwOvde6T/T/HHZW3m/PwAAAD8JAQAAAAAAAAFQDQAACgMAAOSAC+56Rek/PbfD/Tu1vz8AAAA/CQEAAAAAAAABUQ0AAAoDAABH5dn24irpPx3e57GHBMA/AAAAPykBAAAAAAAAAVINAAAKAwAAwOLbAaUJ6T8oK6imZEbAPwAAAD8pAQAAAAAAAAFTDQAACgMAAN1Xd2Ge6ug/kuX5ykSCwD8AAAA/KQEAAAAAAAABVA0AAAoDAABtAPm/6s7oP1YN3R4ouMA/AAAAPzgBAAAAAAAAAVUNAAAKAwAA0GTHyFK06D+/xy5DCPTAPwAAAD84AQAAAAAAAAFWDQAACgMAAAOF4nvWmug/KIKAZ+gvwT8AAAA/WAEAAAAAAAABVw0AAAoDAABPPjExtHroP330Hf2+fcE/AAAAP1gBAAAAAAAAAVgNAAAKAwAAPW8ZO8lc6D+JQd7xm7/BPwAAAD9nAQAAAAAAAAFZDQAACgMAAHCPNO5MQ+g/8vsvFnz7wT8AAAA/ZwEAAAAAAAABWg0AAAoDAABFJ+n1ByzoP1y2gTpcN8I/AAAAP3cBAAAAAAAAAVsNAAAKAwAAGr+d/cIU6D9oA0IvOXnCPwAAAD93AQAAAAAAAAFcDQAACgMAAGOKOATRAOg/Bpu8ZQnTwj8AAAA/lgEAAAAAAAABXQ0AAAoDAACuVdMK3+znP+tXFD3TOMM/AAAAP5YBAAAAAAAAAV4NAAAKAwAAalRUEEDc5z8ZOkm1lqrDPwAAAD+WAQAAAAAAAAFfDQAACgMAAIXbO8Fpyec/1mY4b000xD8AAAA/tQEAAAAAAAABYA0AAAoDAAByHnAcr7fnP01uSogKssQ/AAAAP7UBAAAAAAAAAWENAAAKAwAALx3xIRCn5z8JmzlCwTvFPwAAAD+1AQAAAAAAAAFiDQAACgMAAI6TC3yomOc/gKJLW365xT8AAAA/1QEAAAAAAAABYw0AAAoDAACpGvMs0oXnP5g8zEQ4PcY/AAAAP9UBAAAAAAAAAWQNAAAKAwAACZENh2p35z8PRN5d9brGPwAAAD/VAQAAAAAAAAFlDQAACgMAAGkHKOECaec/znDNF6xExz8AAAA/5AEAAAAAAAABZg0AAAoDAAA7sSg67l3nP57lcGBsvMc/AAAAP+QBAAAAAAAAAWcNAAAKAwAAgo4PkixW5z+6f/FJJkDIPwAAAD8DAgAAAAAAAAFoDQAACgMAAD2f3Oi9Uec/dqzgA93JyD8AAAA/AwIAAAAAAAABaQ0AAAoDAACFfMNA/EnnPwxJZ6CAd8k/AAAAPwMCAAAAAAAAAWoNAAAKAwAAy1mqmDpC5z+k5e08JCXKPwAAAD8jAgAAAAAAAAFrDQAACgMAAOXy3ZqUO+c/B6VLx9e0yj8AAAA/IwIAAAAAAAABbA0AAAoDAABxv/ebQTjnPwr3FyKISss/AAAAPyMCAAAAAAAAAW0NAAAKAwAA/YsRne405z9ttnWsO9rLPwAAAD82AgAAAAAAAAFuDQAACgMAALic3vN/MOc/GJuw1+h1zD8AAAA/NgIAAAAAAAABbw0AAAoDAADm4JFJZC/nPxztfDKZC80/AAAAP1YCAAAAAAAAAXANAAAKAwAAFiVFn0gu5z/I0bddRqfNPwAAAD9WAgAAAAAAAAFxDQAACgMAAObgkUlkL+c/iP6mF/0wzj8AAAA/VgIAAAAAAAABcg0AAAoDAAAr0MTy0jPnP56YJwG3tM4/AAAAP3UCAAAAAAAAAXMNAAAKAwAAQXtERl055z+m6vNbZ0rPPwAAAD91AgAAAAAAAAF0DQAACgMAAIhqd+/LPec/YhfjFR7Uzz8AAAA/dQIAAAAAAAABdQ0AAAoDAAD7nV3uHkHnP7S0VzjnNNA/AAAAP5QCAAAAAAAAAXYNAAAKAwAA4gQq7MRH5z9bcCw2vIXQPwAAAD+UAgAAAAAAAAF3DQAACgMAAPmvqT9PTec/ugYkk5fK0D8AAAA/lAIAAAAAAAABeA0AAAoDAACCjg+SLFbnPy7lz358/dA/AAAAP7MCAAAAAAAAAXkNAAAKAwAAavXbj9Jc5z/yDLPSXzPRPwAAAD+zAgAAAAAAAAF6DQAACgMAACIY9TeUZOc/tzSWJkNp0T8AAAA/swIAAAAAAAABew0AAAoDAAB/sqc0jW7nPx/v50ojpdE/AAAAP9MCAAAAAAAAAXwNAAAKAwAA2UxaMYZ45z+IqTlvA+HRPwAAAD/TAgAAAAAAAAF9DQAACgMAABxO2Ssliec/Q63C++Ef0j8AAAA/0wIAAAAAAAABfg0AAAoDAACOkwt8qJjnPwjVpU/FVdI/AAAAP+ICAAAAAAAAAX8NAAAKAwAAcwwky36r5z/M/IijqIvSPwAAAD/iAgAAAAAAAAGADQAACgMAALcNo8UdvOc/97VX7pOy0j8AAAA/AQMAAAAAAAABgQ0AAAoDAABsQgi/D9DnP9lJSZiFzdI/AAAAPwEDAAAAAAAAAYINAAAKAwAA9DK6Yh3l5z9gcKkSdO7SPwAAAD8BAwAAAAAAAAGDDQAACgMAANqr0rHz9+c/8bpjVGcG0z8AAAA/IQMAAAAAAAABhA0AAAoDAADvaJ5WrgnoPzC85i1cG9M/AAAAPyEDAAAAAAAAAYUNAAAKAwAAAiZq+2gb6D8RUNjXTTbTPwAAAD8hAwAAAAAAAAGGDQAACgMAAOiegko/Lug/l3Y4UjxX0z8AAAA/MAMAAAAAAAABhw0AAAoDAABwjzTuTEPoP8xTYWQsddM/AAAAPzADAAAAAAAAAYgNAAAKAwAAa7PMkK1b6D+4C63VIofTPwAAAD9QAwAAAAAAAAGJDQAACgMAADmTsd0pdeg/m5+efxSi0z8AAAA/UAMAAAAAAAABig0AAAoDAAA0t0mAio3oP+LEeyAOrtM/AAAAP18DAAAAAAAAAYsNAAAKAwAAXh+VeM+k6D98M5ApBr3TPwAAAD9fAwAAAAAAAAGMDQAACgMAAOYPRxzdueg/F6KkMv7L0z8AAAA/bwMAAAAAAAABjQ0AAAoDAAAReJIUItHoP7EQuTv22tM/AAAAP28DAAAAAAAAAY4NAAAKAwAAUYtdYPHt6D9Mf81E7unTPwAAAD+OAwAAAAAAAAGPDQAACgMAAJKeKKzACuk/lKSq5ef10z8AAAA/jgMAAAAAAAABkA0AAAoDAAAwOlqjWCXpP4qAUB7j/tM/AAAAP44DAAAAAAAAAZENAAAKAwAAn5HYRAxB6T/m7eFN5vjTPwAAAD+eAwAAAAAAAAGSDQAACgMAAD4tCjykW+k/8BE8Fevv0z8AAAA/ngMAAAAAAAABkw0AAAoDAACthIjdV3fpP/o1ltzv5tM/AAAAP70DAAAAAAAAAZQNAAAKAwAAYcs5KHqX6T+fyASt7OzTPwAAAD+9AwAAAAAAAAGVDQAACgMAABYS63Kct+k/Qltzfeny0z8AAAA/zQMAAAAAAAABlg0AAAoDAADKWJy9vtfpP0Jbc33p8tM/AAAAP80DAAAAAAAAAZcNAAAKAwAAreMAXsX26T9Mf81E7unTPwAAAD/cAwAAAAAAAAGYDQAACgMAAE1/MlVdEeo/VqMnDPPg0z8AAAA/3AMAAAAAAAABmQ0AAAoDAACNkv2gLC7qP17HgdP319M/AAAAP/sDAAAAAAAAAZoNAAAKAwAAQdmu605O6j8XoqQy/svTPwAAAD/7AwAAAAAAAAGbDQAACgMAAMbbrOCMb+o/fDOQKQa90z8AAAA/+wMAAAAAAAABnA0AAAoDAAA2MyuCQIvqP+LEeyAOrtM/AAAAPwsEAAAAAAAAAZ0NAAAKAwAA1M5cedil6j+bn55/FKLTPwAAAD8LBAAAAAAAAAGeDQAACgMAAIsDwnLKueo/ATGKdhyT0z8AAAA/KgQAAAAAAAABnw0AAAoDAADlr8DA88/qP2fCdW0khNM/AAAAPyoEAAAAAAAAAaANAAAKAwAADxgMuTjn6j97Cir8LXLTPwAAAD86BAAAAAAAAAGhDQAACgMAADmAV7F9/uo/35sV8zVj0z8AAAA/OgQAAAAAAAABog0AAAoDAADvtLyqbxLrP0UtAeo9VNM/AAAAP0oEAAAAAAAAAaMNAAAKAwAAd6VuTn0n6z9QUVuxQkvTPwAAAD9KBAAAAAAAAAGkDQAACgMAAC/a00dvO+s/WXW1eEdC0z8AAAA/aQQAAAAAAAABpQ0AAAoDAACHhtKVmFHrP8kq+zZUKtM/AAAAP2kEAAAAAAAAAaYNAAAKAwAAPrs3j4pl6z/dcq/FXRjTPwAAAD9pBAAAAAAAAAGnDQAACgMAAPXvnIh8ees/oHEs7GgD0z8AAAA/iAQAAAAAAAABqA0AAAoDAAAIrWgtN4vrPw0ncqp169I/AAAAP4gEAAAAAAAAAakNAAAKAwAA7yWBfA2e6z8sk4AAhNDSPwAAAD+IBAAAAAAAAAGqDQAACgMAAALjTCHIr+s/7ZH9Jo+70j8AAAA/mAQAAAAAAAABqw0AAAoDAAAWoBjGgsHrP7CQek2aptI/AAAAP5gEAAAAAAAAAawNAAAKAwAAWaGXwCHS6z/M/IijqIvSPwAAAD+3BAAAAAAAAAGtDQAACgMAAMnmyRCl4es/RtYoKbpq0j8AAAA/twQAAAAAAAABrg0AAAoDAAAN6EgLRPLrP2RCN3/IT9I/AAAAP8cEAAAAAAAAAa8NAAAKAwAAUOnHBeMC7D+W9vlj4CLSPwAAAD/HBAAAAAAAAAGwDQAACgMAAMAu+lVmEuw/aj0rGfX70T8AAAA/1gQAAAAAAAABsQ0AAAoDAAAEMHlQBSPsP53x7f0Mz9E/AAAAP9YEAAAAAAAAAbINAAAKAwAAd3WroIgy7D/NpbDiJKLRPwAAAD/1BAAAAAAAAAGzDQAACgMAALp2KpsnQ+w/WscE9z9v0T8AAAA/9QQAAAAAAAABtA0AAAoDAAD7d6mVxlPsP5WfIaNcOdE/AAAAP/UEAAAAAAAAAbUNAAAKAwAAP3kokGVk7D8ZnRvwcg/RPwAAAD8VBQAAAAAAAAG2DQAACgMAAA5HwYuxcew/S1He1Iri0D8AAAA/FQUAAAAAAAABtw0AAAoDAADFeyaFo4XsP3sFobmitdA/AAAAPxUFAAAAAAAAAbgNAAAKAwAAZQUMKwuU7D9bcCw2vIXQPwAAAD80BQAAAAAAAAG5DQAACgMAADXTpCZXoew/lkhJ4thP0D8AAAA/NAUAAAAAAAABug0AAAoDAABhKaTNa6zsP9MgZo71GdA/AAAAPzQFAAAAAAAAAbsNAAAKAwAAXjvwHpy47D/SzCjUKrzPPwAAAD9EBQAAAAAAAAG8DQAACgMAAFxNPHDMxOw/FqA5GnQyzz8AAAA/RAUAAAAAAAABvQ0AAAoDAACgTrtqa9XsP2q7/u7Gls4/AAAAP2MFAAAAAAAAAb4NAAAKAwAAzKS6EYDg7D+sjg81EA3OPwAAAD9jBQAAAAAAAAG/DQAACgMAAGwuoLfn7uw/qDxD2l93zT8AAAA/YwUAAAAAAAABwA0AAAoDAAD2DAYKxffsPzA1McGi+cw/AAAAP4IFAAAAAAAAAcENAAAKAwAADLiFXU/97D9hwI144oHMPwAAAD+CBQAAAAAAAAHCDQAACgMAAIDra1yiAO0/jUvqLyIKzD8AAAA/ggUAAAAAAAABww0AAAoDAABSp7gGvgHtP66JhvKEUMs/AAAAP6EFAAAAAAAAAcQNAAAKAwAAsC8fsob/7D8Y7f9V4aLKPwAAAD+hBQAAAAAAAAHFDQAACgMAALAvH7KG/+w/hFB5uT31yT8AAAA/oQUAAAAAAAABxg0AAAoDAADec9IHa/7sPyCRGy+KZck/AAAAP7EFAAAAAAAAAccNAAAKAwAAyMhStOD47D8G95pF0OHIPwAAAD+xBQAAAAAAAAHIDQAACgMAALAd02BW8+w/pTc9uxxSyD8AAAA/0AUAAAAAAAAByQ0AAAoDAAAoP20OeersP7ItJe91qsc/AAAAP9AFAAAAAAAAAcoNAAAKAwAAnGAHvJvh7D+/Iw0jzwLHPwAAAD/QBQAAAAAAAAHLDQAACgMAAOQ97hPa2ew/zxn1Vihbxj8AAAA/7wUAAAAAAAABzA0AAAoDAAAsG9VrGNLsP2xal8x0y8U/AAAAP+8FAAAAAAAAAc0NAAAKAwAAAMXVxAPH7D8+eGJUsVnFPwAAAD/vBQAAAAAAAAHODQAACgMAADH3PMm3uew/oeDnHeH/xD8AAAA//wUAAAAAAAABzw0AAAoDAAAcOnEk/afsP2G2/hYUoMQ/AAAAP/8FAAAAAAAAAdANAAAKAwAAlUm/gO+S7D+ajhvDMGrEPwAAAD8eBgAAAAAAAAHRDQAACgMAAJglJ96Oeuw/evmmP0o6xD8AAAA/HgYAAAAAAAAB0g0AAAoDAACHVg/oo1zsPzLUyZ5QLsQ/AAAAPy4GAAAAAAAAAdMNAAAKAwAAjCAr9BI47D/+9qCMYBDEPwAAAD8uBgAAAAAAAAHUDQAACgMAAGSmk6qdFOw/yhl4enDywz8AAAA/PgYAAAAAAAAB1Q0AAAoDAABtXmNl3OPrP6mEA/eJwsM/AAAAPz4GAAAAAAAAAdYNAAAKAwAAbV5jZdzj6z+phAP3icLDPwAAAD9bBgAAAAAAAAHXDQAACgMAAG1eY2Xc4+s/qYQD94nCwz8AAAA/WwYAAAAAAAAB2A0AAAoDAABtXmNl3OPrP6mEA/eJwsM/AAAAP1sGAAAAAAAAAdkNAAAKAwAA+x5jTw7JxD/SKvXvw/vXPwAAAD8AAAAAAAAAAAHaDQAACgMAAPseY08OycQ/0ir178P71z8AAAA/EAAAAAAAAAAB2w0AAAoDAAD7HmNPDsnEP9Iq9e/D+9c/AAAAPxAAAAAAAAAAAdwNAAAKAwAAR8Zls7ucxD80k3q586HXPwAAAD8vAAAAAAAAAAHdDQAACgMAAO8ZZ2WShsQ/AbZRpwOE1z8AAAA/LwAAAAAAAAAB3g0AAAoDAACXbWgXaXDEP8zYKJUTZtc/AAAAPy8AAAAAAAAAAd8NAAAKAwAAnSU40qc/xD+hH1pKKD/XPwAAAD9OAAAAAAAAAAHgDQAACgMAAKfdB43mDsQ/bUIxODgh1z8AAAA/TgAAAAAAAAAB4Q0AAAoDAAAnt3H1R9XDPy9Brl5DDNc/AAAAP04AAAAAAAAAAeINAAAKAwAA1MJCYl2Owz/xPyuFTvfWPwAAAD9eAAAAAAAAAAHjDQAACgMAAEDf4CUEQ8M/sj6oq1ni1j8AAAA/XgAAAAAAAAAB5A0AAAoDAAAgHRmXze7CP2kZywpg1tY/AAAAP30AAAAAAAAAAeUNAAAKAwAAvGseXyiWwj99YX+ZacTWPwAAAD99AAAAAAAAAAHmDQAACgMAAGt378s9T8I/2c4QyWy+1j8AAAA/fQAAAAAAAAAB5w0AAAoDAADVk42P5APCP5KpMyhzstY/AAAAP5wAAAAAAAAAAegNAAAKAwAAttHFAK6vwT9JhFaHeabWPwAAAD+cAAAAAAAAAAHpDQAACgMAAAwxmB+aUsE/pfHntnyg1j8AAAA/nAAAAAAAAAAB6g0AAAoDAAAdoTeVF/HAP0mEVod5ptY/AAAAP7wAAAAAAAAAAesNAAAKAwAAdAAKtAOUwD+l8ee2fKDWPwAAAD+8AAAAAAAAAAHsDQAACgMAAMtf3NLvNsA/Al955n+a1j8AAAA/vAAAAAAAAAAB7Q0AAAoDAADKXMM1lby/PwuD062EkdY/AAAAP8sAAAAAAAAAAe4NAAAKAwAAeBtoc20Cvz8CX3nmf5rWPwAAAD/LAAAAAAAAAAHvDQAACgMAACTaDLFFSL4/Al955n+a1j8AAAA/6wAAAAAAAAAB8A0AAAoDAAC+2+VJY3y9PwJfeeZ/mtY/AAAAP+sAAAAAAAAAAfENAAAKAwAA4rskNV65vD+5OZxFho7WPwAAAD/rAAAAAAAAAAHyDQAACgMAABZZL8UTCLw/uTmcRYaO1j8AAAA/CgEAAAAAAAAB8w0AAAoDAAA6OW6wDkW7P2jwZN2Hi9Y/AAAAPwoBAAAAAAAAAfQNAAAKAwAAwH17pHFnuj9o8GTdh4vWPwAAAD8KAQAAAAAAAAH1DQAACgMAAKYmV6E8b7k/C4PTrYSR1j8AAAA/KQEAAAAAAAAB9g0AAAoDAAAsa2SVn5G4PwJfeeZ/mtY/AAAAPykBAAAAAAAAAfcNAAAKAwAAJNELNyWrtz9JhFaHeabWPwAAAD8pAQAAAAAAAAH4DQAACgMAAB43s9iqxLY/P2D8v3Sv1j8AAAA/SAEAAAAAAAAB+Q0AAAoDAAAanVp6MN61P9nOEMlsvtY/AAAAP0gBAAAAAAAAAfoNAAAKAwAAFAMCHLb3tD8i9O1pZsrWPwAAAD9IAQAAAAAAAAH7DQAACgMAAIaKQ2teCLQ/aRnLCmDW1j8AAAA/aAEAAAAAAAAB/A0AAAoDAABWdlPDbv6yP1XRFnxW6NY/AAAAP2gBAAAAAAAAAf0NAAAKAwAA8ncsXIwysj/xPyuFTvfWPwAAAD9oAQAAAAAAAAH+DQAACgMAABRYa0eHb7E/L0GuXkMM1z8AAAA/dwEAAAAAAAAB/w0AAAoDAADU09spGsewP21CMTg4Idc/AAAAP3cBAAAAAAAAAQAOAAAKAwAAIC6yXoonsD9P1iLiKTzXPwAAAD+WAQAAAAAAAAEBDgAACgMAAIAc4pMKya4/g7NL9Bla1z8AAAA/lgEAAAAAAAABAg4AAAoDAADcmSsPu1StP10j49YGftc/AAAAP5YBAAAAAAAAAQMOAAAKAwAAIFqp5bDOqz80k3q586HXPwAAAD+2AQAAAAAAAAEEDgAACgMAAKRRiqrWfao/aHCjy+O/1z8AAAA/tgEAAAAAAAABBQ4AAAoDAAA4BjcUtz6pP5QpchbP5tc/AAAAP7YBAAAAAAAAAQYOAAAKAwAA/DR7xwwjqD9ida8xtxPYPwAAAD/EAQAAAAAAAAEHDgAACgMAAKCm89Wn9aY/4He15KA92D8AAAA/xAEAAAAAAAABCA4AAAoDAACcDJt3LQ+mP1FWYdCFcNg/AAAAP+QBAAAAAAAAAQkOAAAKAwAARH4ThsjhpD/DNA28aqPYPwAAAD/kAQAAAAAAAAEKDgAACgMAABhqI97Y16M/naSknlfH2D8AAAA/8wEAAAAAAAABCw4AAAoDAAAU0Mp/XvGiP3UUPIFE69g/AAAAP/MBAAAAAAAAAQwOAAAKAwAA/HimfCn5oT+WqbAEKxvZPwAAAD8DAgAAAAAAAAENDgAACgMAAPTeTR6vEqE/W9GTWA5R2T8AAAA/AwIAAAAAAAABDg4AAAoDAAAUv4wJqk+gP7pni7Xpldk/AAAAPyICAAAAAAAAAQ8OAAAKAwAAwDLGfDRgnz8Y/oISxdrZPwAAAD8iAgAAAAAAAAEQDgAACgMAAPjP0Azqrp4/MG+dzqYT2j8AAAA/IgIAAAAAAAABEQ4AAAoDAACQhH12ym+dP6FNSbqLRto/AAAAP0ECAAAAAAAAARIOAAAKAwAAyCGIBoC+nD9cUdJGaoXaPwAAAD9BAgAAAAAAAAETDgAACgMAAPy+kpY1DZw/F1Vb00jE2j8AAAA/QQIAAAAAAAABFA4AAAoDAACEUMy51aKbP9NY5F8nA9s/AAAAP2ECAAAAAAAAARUOAAAKAwAANFydJutbmz+MXG3sBULbPwAAAD9hAgAAAAAAAAEWDgAACgMAADRcnSbrW5s/9ha/EOZ92z8AAAA/YQIAAAAAAAABFw4AAAoDAADkZ26TABWbP1/REDXGuds/AAAAP3ACAAAAAAAAARgOAAAKAwAA5GdukwAVmz8PsT/6nwHcPwAAAD9wAgAAAAAAAAEZDgAACgMAAIRQzLnVops/W/+CyHFY3D8AAAA/jwIAAAAAAAABGg4AAAoDAADURPtMwOmbP8O51OxRlNw/AAAAP48CAAAAAAAAARsOAAAKAwAA7JsfUPXhnD/RBpXhLtbcPwAAAD+PAgAAAAAAAAEcDgAACgMAAOB4rAm1tp0/6HevnRAP3T8AAAA/rwIAAAAAAAABHQ4AAAoDAACAYQowikSeP6J7OCrvTd0/AAAAP68CAAAAAAAAAR4OAAAKAwAAoLguM788nz+57FLm0IbdPwAAAD+vAgAAAAAAAAEfDgAACgMAABS/jAmqT6A/GINKQ6zL3T8AAAA/zgIAAAAAAAABIA4AAAoDAADMZLbUOe+gP9OG08+KCt4/AAAAP84CAAAAAAAAASEOAAAKAwAAqIR36T6yoT+NilxcaUnePwAAAD/OAgAAAAAAAAEiDgAACgMAAJhhBKP+hqI/rx/R30953j8AAAA/3gIAAAAAAAABIw4AAAoDAABkxPkSSTijPysi15I5o94/AAAAP94CAAAAAAAAASQOAAAKAwAAkNjpujhCpD/7bRSuIdDePwAAAD/9AgAAAAAAAAElDgAACgMAAOhmcaydb6U/bUzAmQYD3z8AAAA//QIAAAAAAAABJg4AAAoDAABQssRCva6mP9UGEr7mPt8/AAAAP/0CAAAAAAAAAScOAAAKAwAAlIOAj2fKpz9H5b2py3HfPwAAAD8cAwAAAAAAAAEoDgAACgMAANhUPNwR5qg/aXoyLbKh3z8AAAA/HAMAAAAAAAABKQ4AAAoDAAAYJvgovAGqP9tY3hiX1N8/AAAAPxwDAAAAAAAAASoOAAAKAwAAlC4XZJZSqz/9dinOPgLgPwAAAD8sAwAAAAAAAAErDgAACgMAAHzoMNcV/Kw/jsHjDzIa4D8AAAA/LAMAAAAAAAABLA4AAAoDAABcokpKlaWuP9HUE02pKuA/AAAAP0sDAAAAAAAAAS0OAAAKAwAACnHmuc8VsD8eDJ5RJTLgPwAAAD9LAwAAAAAAAAEuDgAACgMAAOiQp87U2LA/cFXVuSM14D8AAAA/WwMAAAAAAAABLw4AAAoDAAA60gKR/JKxP2tDKFahOeA/AAAAP1sDAAAAAAAAATAOAAAKAwAAotAp+N5esj9mMXvyHj7gPwAAAD9qAwAAAAAAAAExDgAACgMAAJSttrGeM7M/YR/OjpxC4D8AAAA/agMAAAAAAAABMg4AAAoDAACYRw8QGRq0P7RoBfeaReA/AAAAP4kDAAAAAAAAATMOAAAKAwAAsp4zE04StT8LxOnCG0TgPwAAAD+JAwAAAAAAAAE0DgAACgMAAKR7wMwN57U/XQ0hKxpH4D8AAAA/iQMAAAAAAAABNQ4AAAoDAAAeN7PYqsS2P7RoBfeaReA/AAAAP6kDAAAAAAAAATYOAAAKAwAATEujgJrOtz9hH86OnELgPwAAAD+pAwAAAAAAAAE3DgAACgMAAO6ALdasz7g/ZjF78h4+4D8AAAA/qQMAAAAAAAABOA4AAAoDAAAelR1+nNm5P2tDKFahOeA/AAAAP8gDAAAAAAAAATkOAAAKAwAAOOxBgdHRuj8eDJ5RJTLgPwAAAD/IAwAAAAAAAAE6DgAACgMAALKnNI1ur7s/0dQTTakq4D8AAAA/yAMAAAAAAAABOw4AAAoDAAC4QY3r6JW8P9v4bRSuIeA/AAAAP9gDAAAAAAAAATwOAAAKAwAA1Jix7h2OvT+OweMPMhrgPwAAAD/YAwAAAAAAAAE9DgAACgMAAACtoZYNmL4/QYpZC7YS4D8AAAA/9wMAAAAAAAABPg4AAAoDAABYOymIcsW/P0/AYDY9BeA/AAAAP/cDAAAAAAAAAT8OAAAKAwAAfLjZbkJjwD+97M/CiO/fPwAAAD/3AwAAAAAAAAFADgAACgMAAIAFBp5/1sA/N8ZvSJrO3z8AAAA/FgQAAAAAAAABQQ4AAAoDAACCUjLNvEnBP7GfD86rrd8/AAAAPxYEAAAAAAAAAUIOAAAKAwAAyo6RpWjBwT8rea9TvYzfPwAAAD8WBAAAAAAAAAFDDgAACgMAACeIvCLPSsI/t5oDaNhZ3z8AAAA/NQQAAAAAAAABRA4AAAoDAACzs06k6cbCP6Ep6av2IN8/AAAAPzUEAAAAAAAAAUUOAAAKAwAA+u+tfJU+wz/R3auQDvTePwAAAD81BAAAAAAAAAFGDgAACgMAAHNedFn1qMM/F9oiBDC13j8AAAA/RQQAAAAAAAABRw4AAAoDAAAxvG3fwxfEPwFpCEhOfN4/AAAAP0UEAAAAAAAAAUgOAAAKAwAAqSo0vCOCxD+DZgKVZFLePwAAAD9kBAAAAAAAAAFJDgAACgMAAN2px+8U6MQ/bfXn2IIZ3j8AAAA/ZAQAAAAAAAABSg4AAAoDAADf9vMeUlvFPw5f8Hun1N0/AAAAP3QEAAAAAAAAAUsOAAAKAwAAE3aHUkPBxT9TW2fvyJXdPwAAAD90BAAAAAAAAAFMDgAACgMAAAMG6NzFIsY/hA8q1OBo3T8AAAA/gwQAAAAAAAABTQ4AAAoDAABnt+IUa3vGP8oLoUcCKt0/AAAAP4MEAAAAAAAAAU4OAAAKAwAAy2jdTBDUxj8E5L3zHvTcPwAAAD+jBAAAAAAAAAFPDgAACgMAADEa2IS1LMc/nSlszz643D8AAAA/owQAAAAAAAABUA4AAAoDAAB/DgcYoHPHP+Il40Jgedw/AAAAP6MEAAAAAAAAAVEOAAAKAwAAv0VqBtCoxz8T2qUneEzcPwAAAD/CBAAAAAAAAAFSDgAACgMAAFvhm/1nw8c/8kQxpJEc3D8AAAA/wgQAAAAAAAABUw4AAAoDAADJSmbwS+vHP4mK33+x4Ns/AAAAP8IEAAAAAAAAAVQOAAAKAwAA3QcylQb9xz/YqrC615jbPwAAAD/SBAAAAAAAAAFVDgAACgMAACH3ZD51Acg/KMuB9f1Q2z8AAAA/0gQAAAAAAAABVg4AAAoDAADdBzKVBv3HP9NY5F8nA9s/AAAAP/EEAAAAAAAAAVcOAAAKAwAADTqZmbrvxz8hebWaTbvaPwAAAD/xBAAAAAAAAAFYDgAACgMAAPl8zfT/3cc/FSz1pXB52j8AAAA/8QQAAAAAAAABWQ4AAAoDAACh0M6m1sfHPwffNLGTN9o/AAAAPxAFAAAAAAAAAVoOAAAKAwAARyTQWK2xxz9gI2CzvubZPwAAAD8QBQAAAAAAAAFbDgAACgMAAJPL0rxahcc/hYpio/l32T8AAAA/EAUAAAAAAAABXA4AAAoDAABXlG/OKlDHP2HMh/I6/dg/AAAAPy8FAAAAAAAAAV0OAAAKAwAACaBAO0AJxz+QV+SpeoXYPwAAAD8vBQAAAAAAAAFeDgAACgMAAHO83v7mvcY/WFFVarIc2D8AAAA/LwUAAAAAAAABXw4AAAoDAAAhyK9r/HbGP2hwo8vjv9c/AAAAPz8FAAAAAAAAAWAOAAAKAwAAoaEZ1F09xj+4kHQGCnjXPwAAAD8/BQAAAAAAAAFhDgAACgMAADM4T+F5FcY/oR9aSig/1z8AAAA/XgUAAAAAAAABYg4AAAoDAACB31FFJ+nFP9PTHC9AEtc/AAAAP14FAAAAAAAAAWMOAAAKAwAAgd9RRSfpxT/T0xwvQBLXPwAAAD9eBQAAAAAAAAFkDgAACgMAAIHfUUUn6cU/09McL0AS1z8AAAA/XgUAAAAAAAABZQ4AAAoDAACB31FFJ+nFP9PTHC9AEtc/AAAAP30FAAAAAAAAAWYOAAAKAwAAlIOAj2fKpz9vdSbH3k3fPwAAAD8AAAAAAAAAAAFnDgAACgMAAJSDgI9nyqc/b3Umx95N3z8AAAA/HwAAAAAAAAABaA4AAAoDAACUg4CPZ8qnP291JsfeTd8/AAAAPx8AAAAAAAAAAWkOAAAKAwAAnAybdy0Ppj/NCx4kupLfPwAAAD8fAAAAAAAAAAFqDgAACgMAAKgvDr5tOqU/nVdbP6K/3z8AAAA/PwAAAAAAAAABaw4AAAoDAACQ2Om6OEKkP22jmFqK7N8/AAAAPz8AAAAAAAAAAWwOAAAKAwAAyHX0Su6Qoz+d9+o6uQzgPwAAAD8/AAAAAAAAAAFtDgAACgMAAMDbm+xzqqI/MVRS4C4g4D8AAAA/TQAAAAAAAAABbg4AAAoDAAAMNnIh5AqiP8GeDCIiOOA/AAAAP00AAAAAAAAAAW8OAAAKAwAAgArgn8mOoT+qRKsvlk7gPwAAAD9tAAAAAAAAAAFwDgAACgMAAKTqHovEy6A/NX24DQdr4D8AAAA/bQAAAAAAAAABcQ4AAAoDAADEyl12vwigP25sjoN5hOA/AAAAP20AAAAAAAAAAXIOAAAKAwAA+M/QDOqunj+oW2T5653gPwAAAD+MAAAAAAAAAAFzDgAACgMAAJCEfXbKb50/4Uo6b1634D8AAAA/jAAAAAAAAAABdA4AAAoDAAB0LVlzlXecPxs6EOXQ0OA/AAAAP4wAAAAAAAAAAXUOAAAKAwAAhFDMudWimz+vlneKRuTgPwAAAD+rAAAAAAAAAAF2DgAACgMAAORnbpMAFZs/6IVNALn94D8AAAA/qwAAAAAAAAABdw4AAAoDAACclrJGVvmZP8cHkkYoHeE/AAAAP6sAAAAAAAAAAXgOAAAKAwAAsLkljZYkmT+kidaMlzzhPwAAAD/KAAAAAAAAAAF5DgAACgMAABTRx2bBlpg/gAsb0wZc4T8AAAA/ygAAAAAAAAABeg4AAAoDAAAc9DqtAcKXPwgye031fOE/AAAAP8oAAAAAAAAAAXsOAAAKAwAA+HmjY4yelz/ls7+TZJzhPwAAAD/aAAAAAAAAAAF8DgAACgMAAFiRRT23EJc/a9ofDlO94T8AAAA/2gAAAAAAAAABfQ4AAAoDAABgtLiD9zuWP5qlm7zA3+E/AAAAP/kAAAAAAAAAAX4OAAAKAwAAxMtaXSKulT/LcBdrLgLiPwAAAD/5AAAAAAAAAAF/DgAACgMAAHTXK8o3Z5U/UZd35Rwj4j8AAAA/+QAAAAAAAAABgA4AAAoDAABIXZSAwkOVP9e9118LROI/AAAAPxgBAAAAAAAAAYEOAAAKAwAAqHQ2Wu21lD9Z0op2d2niPwAAAD8YAQAAAAAAAAGCDgAACgMAALiXqaAt4ZM/g4tZwWKQ4j8AAAA/GAEAAAAAAAABgw4AAAoDAABso3oNQ5qTP61EKAxOt+I/AAAAPzgBAAAAAAAAAYQOAAAKAwAAHK9LelhTkz/Y/fZWOd7iPwAAAD84AQAAAAAAAAGFDgAACgMAAKBAhZ346JI/CMlyBacA4z8AAAA/OAEAAAAAAAABhg4AAAoDAABUTFYKDqKSP+A4CuiTJOM/AAAAP1cBAAAAAAAAAYcOAAAKAwAAsGP44zgUkj8VFjP6g0LjPwAAAD9XAQAAAAAAAAGIDgAACgMAAIjpYJrD8JE/7oXK3HBm4z8AAAA/VwEAAAAAAAABiQ4AAAoDAAAMe5q9Y4aRPxg/mSdcjeM/AAAAP2cBAAAAAAAAAYoOAAAKAwAAmAzU4AMckT9D+GdyR7TjPwAAAD9nAQAAAAAAAAGLDgAACgMAAGySPJeO+JA/bbE2vTLb4z8AAAA/hgEAAAAAAAABjA4AAAoDAABskjyXjviQP+3F6dOeAOQ/AAAAP4YBAAAAAAAAAY0OAAAKAwAA9CN2ui6OkD9w2pzqCibkPwAAAD+GAQAAAAAAAAGODgAACgMAAPQjdroujpA/RDiHaXVO5D8AAAA/pQEAAAAAAAABjw4AAAoDAACkL0cnREeQP2jfqFDeeeQ/AAAAP6UBAAAAAAAAAZAOAAAKAwAAeLWv3c4jkD+Phso3R6XkPwAAAD+lAQAAAAAAAAGRDgAACgMAAHi1r93OI5A/Bncjh67T5D8AAAA/tQEAAAAAAAABkg4AAAoDAABQOxiUWQCQP9rUDQYZ/OQ/AAAAP7UBAAAAAAAAAZMOAAAKAwAAsJmjbvMrjz+yRKXoBSDlPwAAAD/UAQAAAAAAAAGUDgAACgMAALCZo27zK48/3P1zM/FG5T8AAAA/1AEAAAAAAAABlQ4AAAoDAABwyOchSRCOP7ZtCxbeauU/AAAAP9QBAAAAAAAAAZYOAAAKAwAAgOtaaIk7jT+Jy/WUSJPlPwAAAD/zAQAAAAAAAAGXDgAACgMAAIDrWmiJO40/D/JVDze05T8AAAA/8wEAAAAAAAABmA4AAAoDAACA61poiTuNP+hh7fEj2OU/AAAAP/MBAAAAAAAAAZkOAAAKAwAAmA7OrslmjD/B0YTUEPzlPwAAAD8DAgAAAAAAAAGaDgAACgMAAJgOzq7JZow/lC9vU3sk5j8AAAA/AwIAAAAAAAABmw4AAAoDAADoJXCI9NiLP2iNWdLlTOY/AAAAPyICAAAAAAAAAZwOAAAKAwAAUD0SYh9Liz+NNHu5TnjmPwAAAD8iAgAAAAAAAAGdDgAACgMAAKhUtDtKvYo/Dkku0Lqd5j8AAAA/MgIAAAAAAAABng4AAAoDAABYYIWoX3aKP5ZvjkqpvuY/AAAAPzICAAAAAAAAAZ8OAAAKAwAAqFS0O0q9ij9t3yUtluLmPwAAAD9BAgAAAAAAAAGgDgAACgMAAFhghahfdoo/Rk+9D4MG5z8AAAA/QQIAAAAAAAABoQ4AAAoDAABYYIWoX3aKPx+/VPJvKuc/AAAAP2UCAAAAAAAAAaIOAAAKAwAAwHcngoroiT/8QJk430nnPwAAAD9lAgAAAAAAAAGjDgAACgMAABCPyVu1Wok/fVVMT0tv5z8AAAA/ZQIAAAAAAAABpA4AAAoDAAAosjyi9YWIPwmOWS28i+c/AAAAP3QCAAAAAAAAAaUOAAAKAwAA+AP0m4uVhj+VxmYLLajnPwAAAD90AgAAAAAAAAGmDgAACgMAABBK2igM7IQ/ckirUZzH5z8AAAA/kwIAAAAAAAABpw4AAAoDAAAgbU1vTBeEP0/K75cL5+c/AAAAP5MCAAAAAAAAAagOAAAKAwAAMJDAtYxCgz8tTDTeegboPwAAAD+jAgAAAAAAAAGpDgAACgMAAPC+BGniJoI/D+AliGwh6D8AAAA/owIAAAAAAAABqg4AAAoDAACYytXV99+BP5oYM2bdPeg/AAAAP7MCAAAAAAAAAasOAAAKAwAAsO1IHDgLgT8gP5Pgy17oPwAAAD+zAgAAAAAAAAGsDgAACgMAALgQvGJ4NoA/S/hhK7eF6D8AAAA/0gIAAAAAAAABrQ4AAAoDAAAAfwAsnDV+P9EewqWlpug/AAAAP9ICAAAAAAAAAa4OAAAKAwAAEMXmuByMfD+uoAbsFMboPwAAAD/iAgAAAAAAAAGvDgAACgMAAIAibx/IVHo/O9kTyoXi6D8AAAA/4gIAAAAAAAABsA4AAAoDAACwaFWsSKt4P8H/c0R0A+k/AAAAP/ECAAAAAAAAAbEOAAAKAwAA8PQhxklYdT9IJtS+YiTpPwAAAD/xAgAAAAAAAAGyDgAACgMAAHBSqiz1IHM/dvFPbdBG6T8AAAA/EAMAAAAAAAABsw4AAAoDAADgrzKToOlwPwMqXUtBY+k/AAAAPxADAAAAAAAAAbQOAAAKAwAA4OsxQEKAbj+JUL3FL4TpPwAAAD8QAwAAAAAAAAG1DgAACgMAAIBJuqbtSGw/D3cdQB6l6T8AAAA/IAMAAAAAAAABtg4AAAoDAAAAp0INmRFqP+34YYaNxOk/AAAAPyADAAAAAAAAAbcOAAAKAwAAIDMPJ5q+Zj/KeqbM/OPpPwAAAD8/AwAAAAAAAAG4DgAACgMAAIC/20Cba2M/S49Z42gJ6j8AAAA/PwMAAAAAAAABuQ4AAAoDAADgHGSnRjRhPyX/8MVVLeo/AAAAPz8DAAAAAAAAAboOAAAKAwAAwPTYG+T5XT9Uymx0w0/qPwAAAD9fAwAAAAAAAAG7DgAACgMAAEANck/mU1c/gpXoIjFy6j8AAAA/XwMAAAAAAAABvA4AAAoDAADA9Ngb5PldP7dyETUhkOo/AAAAP18DAAAAAAAAAb0OAAAKAwAA4Bxkp0Y0YT9Dqx4TkqzqPwAAAD9+AwAAAAAAAAG+DgAACgMAAMCQl41Fh2Q/d4hHJYLK6j8AAAA/fgMAAAAAAAABvw4AAAoDAACAv9tAm2tjP1QKjGvx6eo/AAAAP34DAAAAAAAAAcAOAAAKAwAAwJCXjUWHZD8zjNCxYAnrPwAAAD+dAwAAAAAAAAHBDgAACgMAACAzDyeavmY/Z2n5w1An6z8AAAA/nQMAAAAAAAABwg4AAAoDAADAkJeNRYdkP5tGItZARes/AAAAP50DAAAAAAAAAcMOAAAKAwAAIDMPJ5q+Zj/OI0voMGPrPwAAAD+8AwAAAAAAAAHEDgAACgMAAACnQg2ZEWo/W1xYxqF/6z8AAAA/vAMAAAAAAAABxQ4AAAoDAADg6zFAQoBuPzjenAwRn+s/AAAAP7wDAAAAAAAAAcYOAAAKAwAA4K8yk6DpcD9su8UeAb3rPwAAAD/MAwAAAAAAAAHHDgAACgMAAOCvMpOg6XA/q7xI+PXR6z8AAAA/zAMAAAAAAAAByA4AAAoDAADgrzKToOlwP+WrHm5o6+s/AAAAP+sDAAAAAAAAAckOAAAKAwAAgJiQuXV3cT8ZiUeAWAnsPwAAAD/rAwAAAAAAAAHKDgAACgMAAHBSqiz1IHM/9gqMxsco7D8AAAA/6wMAAAAAAAAByw4AAAoDAAAAOwhTyq5zP9OM0Aw3SOw/AAAAPwoEAAAAAAAAAcwOAAAKAwAAgN1/7B7mdT+xDhVTpmfsPwAAAD8KBAAAAAAAAAHNDgAACgMAAHCXmV+ej3c/k6IG/ZeC7D8AAAA/CgQAAAAAAAABzg4AAAoDAACwaFWsSKt4Px7bE9sIn+w/AAAAPxoEAAAAAAAAAc8OAAAKAwAAgCJvH8hUej+uJc4c/LbsPwAAAD8aBAAAAAAAAAHQDgAACgMAABDF5rgcjHw/krm/xu3R7D8AAAA/OQQAAAAAAAAB0Q4AAAoDAACQZ15SccN+PxjgH0Hc8uw/AAAAPzkEAAAAAAAAAdIOAAAKAwAAuBC8Yng2gD+iGC0fTQ/tPwAAAD85BAAAAAAAAAHTDgAACgMAAJjK1dX334E/LlE6/b0r7T8AAAA/WQQAAAAAAAAB1A4AAAoDAADgm5EiovuCP2lAEHMwRe0/AAAAP1kEAAAAAAAAAdUOAAAKAwAAIG1Nb0wXhD9K1AEdImDtPwAAAD9ZBAAAAAAAAAHWDgAACgMAAGg+Cbz2MoU/1gwP+5J87T8AAAA/dwQAAAAAAAAB1w4AAAoDAABQG5Z1tgeGP2ZXyTyGlO0/AAAAP3cEAAAAAAAAAdgOAAAKAwAAkMneeyD4hz/3oYN+eaztPwAAAD93BAAAAAAAAAHZDgAACgMAAHCD+O6foYk/OrWzu/C87T8AAAA/hgQAAAAAAAAB2g4AAAoDAABQPRJiH0uLP3i2NpXl0e0/AAAAP4YEAAAAAAAAAdsOAAAKAwAA0N+J+3OCjT8NE546W+XtPwAAAD+mBAAAAAAAAAHcDgAACgMAAHi1r93OI5A/SxQhFFD67T8AAAA/pgQAAAAAAAAB3Q4AAAoDAAAMe5q9Y4aRP+BwiLnFDe4/AAAAP7UEAAAAAAAAAd4OAAAKAwAAoECFnfjokj/OKNQqvB/uPwAAAD+1BAAAAAAAAAHfDgAACgMAADAGcH2NS5Q/YoU70DEz7j8AAAA/xQQAAAAAAAAB4A4AAAoDAADEy1pdIq6VP/zzT9kpQu4/AAAAP8UEAAAAAAAAAeEOAAAKAwAAWJFFPbcQlz/oq5tKIFTuPwAAAD/kBAAAAAAAAAHiDgAACgMAABTRx2bBlpg/J60eJBVp7j8AAAA/5AQAAAAAAAAB4w4AAAoDAADMEEqQyxyaP2rATmGMee4/AAAAP+QEAAAAAAAAAeQOAAAKAwAAhFDMudWimz8FL2NqhIjuPwAAAD8DBQAAAAAAAAHlDgAACgMAABwWt5lqBZ0/+woJo3+R7j8AAAA/AwUAAAAAAAAB5g4AAAoDAACo26F5/2eeP+zUAXj4nu4/AAAAPwMFAAAAAAAAAecOAAAKAwAAxMpddr8IoD/dnvpMcazuPwAAAD8TBQAAAAAAAAHoDgAACgMAAKTqHovEy6A/ILIqiui87j8AAAA/EwUAAAAAAAAB6Q4AAAoDAACohHfpPrKhP2PFWsdfze4/AAAAPzIFAAAAAAAAAeoOAAAKAwAAsB7QR7mYoj+r6jdoWdnuPwAAAD8yBQAAAAAAAAHrDgAACgMAAIw+kVy+W6M/RVlMcVHo7j8AAAA/QgUAAAAAAAAB7A4AAAoDAABYoYbMCA2kP+bZDd7L8u4/AAAAP0IFAAAAAAAAAe0OAAAKAwAAHAR8PFO+pD8zEZjiR/ruPwAAAD9SBQAAAAAAAAHuDgAACgMAAPwjPVFYgaU/JNuQt8AH7z8AAAA/UgUAAAAAAAAB7w4AAAoDAAAEvpWv0memPxq3NvC7EO8/AAAAP3EFAAAAAAAAAfAOAAAKAwAAzCCLHx0Zpz+5N/hcNhvvPwAAAD9xBQAAAAAAAAHxDgAACgMAAJSDgI9nyqc/syVL+bMf7z8AAAA/cQUAAAAAAAAB8g4AAAoDAAA0bN61PFioPwBd1f0vJ+8/AAAAP4AFAAAAAAAAAfMOAAAKAwAAAM/TJYcJqT+g3ZZqqjHvPwAAAD+ABQAAAAAAAAH0DgAACgMAAABpLIQB8Kk/Okyrc6JA7z8AAAA/oAUAAAAAAAAB9Q4AAAoDAADMyyH0S6GqP4JxiBScTO8/AAAAP6AFAAAAAAAAAfYOAAAKAwAAlC4XZJZSqz8g8kmBFlfvPwAAAD+vBQAAAAAAAAH3DgAACgMAAHBO2HibFaw/wHIL7pBh7z8AAAA/rwUAAAAAAAAB+A4AAAoDAAA8sc3o5casPwqY6I6Kbe8/AAAAP78FAAAAAAAAAfkOAAAKAwAALI5aoqWbrT8AdI7HhXbvPwAAAD+/BQAAAAAAAAH6DgAACgMAAFyiSkqVpa4/muKi0H2F7z8AAAA/3gUAAAAAAAAB+w4AAAoDAABgPKOoD4yvP5C+SAl5ju8/AAAAP94FAAAAAAAAAfwOAAAKAwAA0oav+txTsD/c9dIN9ZXvPwAAAD/uBQAAAAAAAAH9DgAACgMAAEr1ddc8vrA/dmTnFu2k7z8AAAA/7gUAAAAAAAAB/g4AAAoDAADCYzy0nCixP8KbcRtprO8/AAAAP/0FAAAAAAAAAf8OAAAKAwAA2G00iJStsT9iHDOI47bvPwAAAD/9BQAAAAAAAAEADwAACgMAANq6YLfRILI/qkEQKd3C7z8AAAA/HQYAAAAAAAABAQ8AAAoDAADgB43mDpSyP6AdtmHYy+8/AAAAPx0GAAAAAAAAAQIPAAAKAwAA9hGFugYZsz+Y+Vua09TvPwAAAD8dBgAAAAAAAAEDDwAACgMAAII9FzwhlbM/5DDmnk/c7z8AAAA/LAYAAAAAAAABBA8AAAoDAAAkJnVi9iK0PzJocKPL4+8/AAAAPywGAAAAAAAAAQUPAAAKAwAAxA7TiMuwtD/W+t5zyOnvPwAAAD9MBgAAAAAAAAEGDwAACgMAAO7VlgF+R7U/KEQW3Mbs7z8AAAA/TAYAAAAAAAABBw8AAAoDAAAanVp6MN61P9DoMRBG7u8/AAAAP0wGAAAAAAAAAQgPAAAKAwAAWCHql52Gtj9+n/qnR+vvPwAAAD9rBgAAAAAAAAEJDwAACgMAAPoJSL5yFLc/KEQW3Mbs7z8AAAA/awYAAAAAAAABCg8AAAoDAAAk0Qs3Jau3P36f+qdH6+8/AAAAP2sGAAAAAAAAAQsPAAAKAwAATpjPr9dBuD8oRBbcxuzvPwAAAD9/BgAAAAAAAAEMDwAACgMAAKLZKnL/+7g/0OgxEEbu7z8AAAA/fwYAAAAAAAABDQ8AAAoDAAAK2FHZ4ce5P36f+qdH6+8/AAAAP38GAAAAAAAAAQ4PAAAKAwAAXhmtmwmCuj+EsacLyubvPwAAAD+eBgAAAAAAAAEPDwAACgMAACZ8ogtUM7s/hLGnC8rm7z8AAAA/ngYAAAAAAAABEA8AAAoDAAACnGMgWfa7PzJocKPL4+8/AAAAP54GAAAAAAAAAREPAAAKAwAAVt2+4oCwvD/kMOaeT9zvPwAAAD+uBgAAAAAAAAESDwAACgMAAL7b5UljfL0/6kKTAtLX7z8AAAA/rgYAAAAAAAABEw8AAAoDAACuuHIDI1G+P+5UQGZU0+8/AAAAP80GAAAAAAAAARQPAAAKAwAAtlLLYZ03vz9KwtGVV83vPwAAAD/NBgAAAAAAAAEVDwAACgMAAI4oeeS/AcA/9niaLVnK7z8AAAA/zQYAAAAAAAABFg8AAAoDAADCpwwYsWfAPwCd9PRdwe8/AAAAP+wGAAAAAAAAARcPAAAKAwAA9SagS6LNwD9cCoYkYbvvPwAAAD/sBgAAAAAAAAEYDwAACgMAAOW2ANYkL8E/YhwziOO27z8AAAA/7AYAAAAAAAABGQ8AAAoDAAAYNpQJFpXBPxDT+x/ls+8/AAAAPwwHAAAAAAAAARoPAAAKAwAAkKRa5nX/wT+6dxdUZLXvPwAAAD8MBwAAAAAAAAEbDwAACgMAAE4CVGxEbsI/Zi7g62Wy7z8AAAA/DAcAAAAAAAABHA8AAAoDAADIcBpJpNjCPxblqINnr+8/AAAAPxsHAAAAAAAAAR0PAAAKAwAAQN/gJQRDwz/IrR5/66fvPwAAAD8bBwAAAAAAAAEeDwAACgMAAP882qvSscM/dmTnFu2k7z8AAAA/OwcAAAAAAAABHw8AAAoDAAB1q6CIMhzEP3Zk5xbtpO8/AAAAPzsHAAAAAAAAASAPAAAKAwAAv+f/YN6TxD92ZOcW7aTvPwAAAD87BwAAAAAAAAEhDwAACgMAAPFmk5TP+cQ/dmTnFu2k7z8AAAA/WgcAAAAAAAABIg8AAAoDAADzs7/DDG3FP8y/y+Jto+8/AAAAP1oHAAAAAAAAASMPAAAKAwAAJzNT9/3SxT8qLV0ScZ3vPwAAAD9aBwAAAAAAAAEkDwAACgMAAKGhGdRdPcY/Ki1dEnGd7z8AAAA/eQcAAAAAAAABJQ8AAAoDAAAFUxQMA5bGPyotXRJxne8/AAAAP3kHAAAAAAAAASYPAAAKAwAAf8Ha6GIAxz8qLV0ScZ3vPwAAAD95BwAAAAAAAAEnDwAACgMAAAvtbGp9fMc/Ki1dEnGd7z8AAAA/iQcAAAAAAAABKA8AAAoDAACXGP/rl/jHPy4/CnbzmO8/AAAAP4kHAAAAAAAAASkPAAAKAwAA31RexENwyD8uPwp285jvPwAAAD+oBwAAAAAAAAEqDwAACgMAAJ2yV0oS38g/3PXSDfWV7z8AAAA/qAcAAAAAAAABKw8AAAoDAAAVIR4ncknJP4qsm6X2ku8/AAAAP7gHAAAAAAAAASwPAAAKAwAA034XrUC4yT+QvkgJeY7vPwAAAD+4BwAAAAAAAAEtDwAACgMAAGGqqS5bNMo/lND1bPuJ7z8AAAA/xwcAAAAAAAABLg8AAAoDAACn5ggHB6zKP/ZPNACBf+8/AAAAP8cHAAAAAAAAAS8PAAAKAwAAqzM1NkQfyz/6YeFjA3vvPwAAAD/mBwAAAAAAAAEwDwAACgMAAN+yyGk1hcs/rCpXX4dz7z8AAAA/5gcAAAAAAAABMQ8AAAoDAADNQin0t+bLP7xgXooOZu8/AAAAP+YHAAAAAAAAATIPAAAKAwAAi6AieoZVzD8g8kmBFlfvPwAAAD8GCAAAAAAAAAEzDwAACgMAAI3tTqnDyMw/1Lq/fJpP7z8AAAA/BggAAAAAAAABNA8AAAoDAABJS0gvkjfNP4iDNXgeSO8/AAAAPwYIAAAAAAAAATUPAAAKAwAAxbkODPKhzT+IgzV4HkjvPwAAAD8VCAAAAAAAAAE2DwAACgMAAG1aPO0F/80/NDr+DyBF7z8AAAA/FQgAAAAAAAABNw8AAAoDAAAX+2nOGVzOPzQ6/g8gRe8/AAAAPzUIAAAAAAAAATgPAAAKAwAAwZuXry25zj/oAnQLpD3vPwAAAD81CAAAAAAAAAE5DwAACgMAAOFdXz5kDc8/7BQhbyY57z8AAAA/NQgAAAAAAAABOg8AAAoDAAAT3fJxVXPPP5rL6QYoNu8/AAAAP1QIAAAAAAAAATsPAAAKAwAAi0u5TrXdzz+g3ZZqqjHvPwAAAD9UCAAAAAAAAAE8DwAACgMAALztjOybH9A/TpRfAqwu7z8AAAA/VAgAAAAAAAABPQ8AAAoDAAC0Nb0xXVDQP/xKKJqtK+8/AAAAP3MIAAAAAAAAAT4PAAAKAwAAgCfuzwl20D/8SiiarSvvPwAAAD9zCAAAAAAAAAE/DwAACgMAAKihhRl/mdA/U6YMZi4q7z8AAAA/cwgAAAAAAAABQA8AAAoDAADQGx1j9LzQP1OmDGYuKu8/AAAAP5EIAAAAAAAAAUEPAAAKAwAAgnQa/0bp0D8AXdX9LyfvPwAAAD+RCAAAAAAAAAFCDwAACgMAAL6rfe12HtE/AF3V/S8n7z8AAAA/sAgAAAAAAAABQw8AAAoDAABA0hOFFVjRPwBd1f0vJ+8/AAAAP7AIAAAAAAAAAUQPAAAKAwAANhpEytaI0T9TpgxmLirvPwAAAD/ACAAAAAAAAAFFDwAACgMAAKSDDr26sNE/AF3V/S8n7z8AAAA/wAgAAAAAAAABRg8AAAoDAABW3AtZDd3RP/xKKJqtK+8/AAAAP88IAAAAAAAAAUcPAAAKAwAACDUJ9V8J0j8AXdX9LyfvPwAAAD/PCAAAAAAAAAFIDwAACgMAAC7TOOE1RdI/syVL+bMf7z8AAAA/7ggAAAAAAAABSQ8AAAoDAACu+c541H7SP7MlS/mzH+8/AAAAP+4IAAAAAAAAAUoPAAAKAwAA6jAyZwS00j8KgS/FNB7vPwAAAD/uCAAAAAAAAAFLDwAACgMAAJyJLwNX4NI/uTf4XDYb7z8AAAA//ggAAAAAAAABTA8AAAoDAAAK8/n1OgjTP2HcE5G1HO8/AAAAP/4IAAAAAAAAAU0PAAAKAwAA1OQqlOct0z9n7sD0NxjvPwAAAD8dCQAAAAAAAAFODwAACgMAAOTFjtsCWNM/FKWJjDkV7z8AAAA/HQkAAAAAAAABTw8AAAoDAADcDb8gxIjTP8dt/4e9De8/AAAAPy0JAAAAAAAAAVAPAAAKAwAAMN5VEU630z/Nf6zrPwnvPwAAAD8tCQAAAAAAAAFRDwAACgMAAOI2U62g49M/gEgi58MB7z8AAAA/PQkAAAAAAAABUg8AAAoDAAA4B+qdKhLUPy3/6n7F/u4/AAAAPz0JAAAAAAAAAVMPAAAKAwAApnC0kA461D/gx2B6SffuPwAAAD9cCQAAAAAAAAFUDwAACgMAABLafoPyYdQ/kpDWdc3v7j8AAAA/XAkAAAAAAAABVQ8AAAoDAADey68hn4fUP0BHnw3P7O4/AAAAP1wJAAAAAAAAAVYPAAAKAwAASjV6FIOv1D/4IcJs1eDuPwAAAD97CQAAAAAAAAFXDwAACgMAAHKvEV740tQ/q+o3aFnZ7j8AAAA/ewkAAAAAAAABWA8AAAoDAAA+oUL8pPjUP7D85Mvb1O4/AAAAP3sJAAAAAAAAAVkPAAAKAwAATIKmQ8Ai1T8RfCNfYcruPwAAAD+LCQAAAAAAAAFaDwAACgMAAFxjCovbTNU/dw0PVmm77j8AAAA/iwkAAAAAAAABWw8AAAoDAAAoVTspiHLVPzkMjHx0pu4/AAAAP6oJAAAAAAAAAVwPAAAKAwAACuCfyY6R1T+kryTX/pLuPwAAAD+qCQAAAAAAAAFdDwAACgMAAAYEOGzvqdU/CkEQzgaE7j8AAAA/qgkAAAAAAAABXg8AAAoDAAB4SWq8crnVP27S+8QOde4/AAAAP8kJAAAAAAAAAV8PAAAKAwAA6o6cDPbI1T+CGrBTGGPuPwAAAD/JCQAAAAAAAAFgDwAACgMAAP5LaLGw2tU/RRkteiNO7j8AAAA/yQkAAAAAAAABYQ8AAAoDAACIKs4DjuPVP6+8xdStOu4/AAAAP+gJAAAAAAAAAWIPAAAKAwAAPl8z/X/31T/IFifHOSTuPwAAAD/oCQAAAAAAAAFjDwAACgMAALCkZU0DB9Y/LqgSvkEV7j8AAAA/6AkAAAAAAAABZA8AAAoDAADc+mT0FxLWP+WCNR1ICe4/AAAAP/gJAAAAAAAAAWUPAAAKAwAAZtnKRvUa1j+hbwXg0PjtPwAAAD/4CQAAAAAAAAFmDwAACgMAADSnY0JBKNY/tre5btrm7T8AAAA/FwoAAAAAAAABZw8AAAoDAADAhcmUHjHWPyFbUslk0+0/AAAAPxcKAAAAAAAAAWgPAAAKAwAASmQv5/s51j86tbO78LztPwAAAD8nCgAAAAAAAAFpDwAACgMAADLL++ShQNY/Ceo3DYOa7T8AAAA/JwoAAAAAAAABag8AAAoDAAC8qWE3f0nWPzaMTY4Ycu0/AAAAPzcKAAAAAAAAAWsPAAAKAwAAXiH7i7ZL1j8S5Sunr0btPwAAAD83CgAAAAAAAAFsDwAACgMAAACZlODtTdY/OHWUxMIi7T8AAAA/VgoAAAAAAAABbQ8AAAoDAABeIfuLtkvWP7JONErUAe0/AAAAP1YKAAAAAAAAAW4PAAAKAwAAvKlhN39J1j9+cQs45OPsPwAAAD9WCgAAAAAAAAFvDwAACgMAADLL++ShQNY/+1xYIXi+7D8AAAA/dQoAAAAAAAABcA8AAAoDAADs28g7MzzWP3pIpQoMmew/AAAAP3UKAAAAAAAAAXEPAAAKAwAABHX8PY011j8EWEy7pGrsPwAAAD91CgAAAAAAAAFyDwAACgMAANge/ZZ4KtY/OR68Az857D8AAAA/lAoAAAAAAAABcw8AAAoDAACsyP3vYx/WP2bA0YTUEOw/AAAAP5QKAAAAAAAAAXQPAAAKAwAAgHL+SE8U1j839VXWZu7rPwAAAD+UCgAAAAAAAAF1DwAACgMAAGy1MqSUAtY/WHMRkPfO6z8AAAA/pAoAAAAAAAABdg8AAAoDAACc55moSPXVP4UVJxGNpus/AAAAP6QKAAAAAAAAAXcPAAAKAwAAiCrOA47j1T9kgLKNpnbrPwAAAD/DCgAAAAAAAAF4DwAACgMAAFzUzlx52NU/ROs9CsBG6z8AAAA/wwoAAAAAAAABeQ8AAAoDAAAufs+1ZM3VP3GNU4tVHus/AAAAP8MKAAAAAAAAAXoPAAAKAwAARhcDuL7G1T/veKB06fjqPwAAAD/iCgAAAAAAAAF7DwAACgMAALw4nWXhvdU/upt3Yvna6j8AAAA/4goAAAAAAAABfA8AAAoDAAA0WjcTBLXVP4zQ+7OLuOo/AAAAP+IKAAAAAAAAAX0PAAAKAwAABgQ4bO+p1T+yYGTRnpTqPwAAAD/yCgAAAAAAAAF+DwAACgMAANqtOMXantU/3wJ6UjRs6j8AAAA/8goAAAAAAAABfw8AAAoDAADyRmzHNJjVPwylj9PJQ+o/AAAAPxELAAAAAAAAAYAPAAAKAwAACuCfyY6R1T/b2RMlXCHqPwAAAD8RCwAAAAAAAAGBDwAACgMAAMbwbCAgjdU/VbOzqm0A6j8AAAA/EQsAAAAAAAABgg8AAAoDAACAATp3sYjVP8p6psz84+k/AAAAPzELAAAAAAAAAYMPAAAKAwAAgAE6d7GI1T9EVEZSDsPpPwAAAD8xCwAAAAAAAAGEDwAACgMAAMbwbCAgjdU/wj+TO6Kd6T8AAAA/MQsAAAAAAAABhQ8AAAoDAABoaAZ1V4/VP+/hqLw3dek/AAAAP1ALAAAAAAAAAYYPAAAKAwAACuCfyY6R1T8chL49zUzpPwAAAD9QCwAAAAAAAAGHDwAACgMAAFDP0nL9ldU/67hCj18q6T8AAAA/UAsAAAAAAAABiA8AAAoDAACUvgUcbJrVPw43/kjwCuk/AAAAP28LAAAAAAAAAYkPAAAKAwAA2q04xdqe1T+D/vBqf+7oPwAAAD9vCwAAAAAAAAGKDwAACgMAACCda25Jo9U/+9eQ8JDN6D8AAAA/bwsAAAAAAAABiw8AAAoDAADCFAXDgKXVP3WxMHairOg/AAAAP44LAAAAAAAAAYwPAAAKAwAAZIyeF7in1T+eQZmTtYjoPwAAAD+OCwAAAAAAAAGNDwAACgMAAO5qBGqVsNU/Fhs5Gcdn6D8AAAA/jgsAAAAAAAABjg8AAAoDAAAcwQMRqrvVP5YGhgJbQug/AAAAP54LAAAAAAAAAY8PAAAKAwAApJ9pY4fE1T8P4CWIbCHoPwAAAD+eCwAAAAAAAAGQDwAACgMAAC5+z7VkzdU/jstycQD85z8AAAA/vQsAAAAAAAABkQ8AAAoDAAC4XDUIQtbVPxDJbL4W0uc/AAAAP70LAAAAAAAAAZIPAAAKAwAAXNTOXHnY1T/wM/g6MKLnPwAAAD+9CwAAAAAAAAGTDwAACgMAAKDDAQbo3NU/czHyh0Z45z8AAAA/3AsAAAAAAAABlA8AAAoDAACIKs4DjuPVP06K0KDdTOc/AAAAP9wLAAAAAAAAAZUPAAAKAwAAEgk0Vmvs1T97LOYhcyTnPwAAAD/cCwAAAAAAAAGWDwAACgMAALSAzaqi7tU/UHMX14f95j8AAAA//AsAAAAAAAABlw8AAAoDAABwkZoBNOrVP3cDgPSa2eY/AAAAP/wLAAAAAAAAAZgPAAAKAwAAzBkBrfzn1T/37szdLrTmPwAAAD/8CwAAAAAAAAGZDwAACgMAAEQ7m1of39U/yzX+kkON5j8AAAA/CwwAAAAAAAABmg8AAAoDAACgwwEG6NzVP/PFZrBWaeY/AAAAPwsMAAAAAAAAAZsPAAAKAwAAXNTOXHnY1T9ysbOZ6kPmPwAAAD8rDAAAAAAAAAGcDwAACgMAAHRtAl/T0dU/64pTH/wi5j8AAAA/KwwAAAAAAAABnQ8AAAoDAADqjpwM9sjVPw4JD9mMA+Y/AAAAPysMAAAAAAAAAZ4PAAAKAwAAHMEDEaq71T81mXf2n9/lPwAAAD9KDAAAAAAAAAGfDwAACgMAAO5qBGqVsNU/VxczsDDA5T8AAAA/SgwAAAAAAAABoA8AAAoDAADCFAXDgKXVPyM6Cp5AouU/AAAAP0oMAAAAAAAAAaEPAAAKAwAAODafcKOc1T/0bo7v0n/lPwAAAD9pDAAAAAAAAAGiDwAACgMAAArgn8mOkdU/F+1JqWNg5T8AAAA/aQwAAAAAAAABow8AAAoDAACAATp3sYjVPzNZWP9xReU/AAAAP2kMAAAAAAAAAaQPAAAKAwAA9iLUJNR/1T+jDp69fi3lPwAAAD+IDAAAAAAAAAGlDwAACgMAAMrM1H2/dNU/D7I2GAka5T8AAAA/iAwAAAAAAAABpg8AAAoDAACcdtXWqmnVP3lVz3KTBuU/AAAAP4gMAAAAAAAAAacPAAAKAwAAciDWL5Ze1T/l+GfNHfPkPwAAAD+YDAAAAAAAAAGoDwAACgMAAIq5CTLwV9U/qgmSV6vZ5D8AAAA/mAwAAAAAAAABqQ8AAAoDAAAA26PfEk/VPx/RhHk6veQ/AAAAP6oMAAAAAAAAAaoPAAAKAwAAdvw9jTVG1T9HYe2WTZnkPwAAAD+qDAAAAAAAAAGrDwAACgMAANKEpDj+Q9U/uijguNx85D8AAAA/qgwAAAAAAAABrA8AAAoDAABIpj7mIDvVP4dLt6bsXuQ/AAAAP7oMAAAAAAAAAa0PAAAKAwAAetil6tQt1T/7EqrIe0LkPwAAAD+6DAAAAAAAAAGuDwAACgMAAGYb2kUaHNU/a8jvhogq5D8AAAA/2QwAAAAAAAABrw8AAAoDAAA6xdqeBRHVP9driOESF+Q/AAAAP9kMAAAAAAAAAbAPAAAKAwAAUl4OoV8K1T9ADyE8nQPkPwAAAD/pDAAAAAAAAAGxDwAACgMAAMh/qE6CAdU/pqAMM6X04z8AAAA/6QwAAAAAAAABsg8AAAoDAAD4sQ9TNvTUP7/6bSUx3uM/AAAAP/gMAAAAAAAAAbMPAAAKAwAAiGzdArPk1D/ieCnfwb7jPwAAAD/4DAAAAAAAAAG0DwAACgMAAC7A3rSJztQ/u9EH+FiT4z8AAAA/GA0AAAAAAAABtQ8AAAoDAADUE+BmYLjUP4wGjEnrcOM/AAAAPxgNAAAAAAAAAbYPAAAKAwAA2u9HxP+f1D8G4CvP/E/jPwAAAD8YDQAAAAAAAAG3DwAACgMAAMQyfB9FjtQ/zvBVWYo24z8AAAA/Nw0AAAAAAAABuA8AAAoDAABshn3RG3jUP5MBgOMXHeM/AAAAPzcNAAAAAAAAAbkPAAAKAwAAtFEY2Clk1D+xbY45JgLjPwAAAD83DQAAAAAAAAG6DwAACgMAALotgDXJS9Q/fZBlJzbk4j8AAAA/Vg0AAAAAAAABuw8AAAoDAAAC+Ro81zfUP6AOIeHGxOI/AAAAP1YNAAAAAAAAAbwPAAAKAwAATMS1QuUj1D9qMfjO1qbiPwAAAD9WDQAAAAAAAAG9DwAACgMAAJaPUEnzD9Q/iZ0GJeWL4j8AAAA/Zg0AAAAAAAABvg8AAAoDAAD48x5SW/XTP6wbwt51bOI/AAAAP2YNAAAAAAAAAb8PAAAKAwAAcPEgXR3U0z9zLOxoA1PiPwAAAD+FDQAAAAAAAAHADwAACgMAAGIQvRUCqtM/OD0W85A54j8AAAA/hQ0AAAAAAAABwQ8AAAoDAAAOQCYleHvTP0yFyoGaJ+I/AAAAP5UNAAAAAAAAAcIPAAAKAwAAuG+PNO5M0z8JcppEIxfiPwAAAD+VDQAAAAAAAAHDDwAACgMAAEoGxUEKJdM/GKihb6oJ4j8AAAA/pA0AAAAAAAABxA8AAAoDAACAFJSjXf/SP345jWay+uE/AAAAP6QNAAAAAAAAAcUPAAAKAwAAnIkvA1fg0j+SgUH1u+jhPwAAAD+0DQAAAAAAAAHGDwAACgMAAADu/Qu/xdI/+yTaT0bV4T8AAAA/tA0AAAAAAAABxw8AAAoDAABgUswUJ6vSP7gRqhLPxOE/AAAAP9MNAAAAAAAAAcgPAAAKAwAA2k/OH+mJ0j/HR7E9VrfhPwAAAD/TDQAAAAAAAAHJDwAACgMAAG7mAy0FYtI/LdmcNF6o4T8AAAA/4w0AAAAAAAAByg8AAAoDAADUJjqTDC/SP/Tpxr7rjuE/AAAAP+MNAAAAAAAAAcsPAAAKAwAA3t4JTkv+0T+x1paBdH7hPwAAAD/yDQAAAAAAAAHMDwAACgMAAEIfQLRSy9E/bcNmRP1t4T8AAAA/8g0AAAAAAAABzQ8AAAoDAAB4LQ8WpqXRP3z5bW+EYOE/AAAAPxIOAAAAAAAAAc4PAAAKAwAA8ioRIWiE0T801JDOilThPwAAAD8SDgAAAAAAAAHPDwAACgMAAFSP3ynQadE/QwqY+RFH4T8AAAA/Eg4AAAAAAAAB0A8AAAoDAAC2860yOE/RP6SJ1oyXPOE/AAAAPzEOAAAAAAAAAdEPAAAKAwAAMPGvPfot0T9cZPnrnTDhPwAAAD8xDgAAAAAAAAHSDwAACgMAAH6YsqGnAdE/ZohTs6In4T8AAAA/MQ4AAAAAAAAB0w8AAAoDAADk2OgHr87QP8wZP6qqGOE/AAAAP1AOAAAAAAAAAdQPAAAKAwAAkAhSFyWg0D+JBg9tMwjhPwAAAD9QDgAAAAAAAAHVDwAACgMAANyvVHvSc9A/8qmnx7304D8AAAA/UA4AAAAAAAAB1g8AAAoDAAC0Nb0xXVDQPwsECbpJ3uA/AAAAP2AOAAAAAAAAAdcPAAAKAwAAdCLy5Y0z0D/NAobgVMngPwAAAD9gDgAAAAAAAAHYDwAACgMAAO4f9PBPEtA/PbjLnmGx4D8AAAA/fw4AAAAAAAAB2Q8AAAoDAAAVKh+hkubPP1sk2vRvluA/AAAAP38OAAAAAAAAAdoPAAAKAwAAJ5q+FhCFzz8hNQR//XzgPwAAAD+PDgAAAAAAAAHbDwAACgMAAGs8xZBBFs8/i9ic2Ydp4D8AAAA/jw4AAAAAAAAB3A8AAAoDAABl75hhBKPOP5sOpAQPXOA/AAAAP54OAAAAAAAAAd0PAAAKAwAA74DShKQ4zj9S6cZjFVDgPwAAAD+eDgAAAAAAAAHeDwAACgMAAInP10z/380/YR/OjpxC4D8AAAA/zA4AAAAAAAAB3w8AAAoDAAAjHt0UWofNPxn68O2iNuA/AAAAP8wOAAAAAAAAAeAPAAAKAwAANY58itclzT/MwmbpJi/gPwAAAD/MDgAAAAAAAAHhDwAACgMAABfMtPug0cw/fovc5Kon4D8AAAA/3A4AAAAAAAAB4g8AAAoDAACfXe4eQWfMP9v4bRSuIeA/AAAAP9wOAAAAAAAAAeMPAAAKAwAAnRDC7wP0yz+T05BztBXgPwAAAD/7DgAAAAAAAAHkDwAACgMAAN+yyGk1hcs/oQmYnjsI4D8AAAA/+w4AAAAAAAAB5Q8AAAoDAAAzEpuIISjLP2F/PpOF9d8/AAAAP/sOAAAAAAAAAeYPAAAKAwAAFVDT+erTyj8jfru5kODfPwAAAD8bDwAAAAAAAAHnDwAACgMAAMNbpGYAjco/N8ZvSJrO3z8AAAA/Gw8AAAAAAAAB6A8AAAoDAABhqqkuWzTKP5MzAXidyN8/AAAAPxsPAAAAAAAAAekPAAAKAwAA034XrUC4yT8D6UY2qrDfPwAAAD86DwAAAAAAAAHqDwAACgMAALt0H9lIM8k/K3mvU72M3z8AAAA/Og8AAAAAAAAB6w8AAAoDAABDBln86MjIP0flvanLcd8/AAAAPzoPAAAAAAAAAewPAAAKAwAAryL3v499yD/Bvl0v3VDfPwAAAD9ZDwAAAAAAAAHtDwAACgMAAOkMLn+CP8g/j+E0He0y3z8AAAA/WQ8AAAAAAAAB7g8AAAoDAABRKcxCKfTHP7VxnToAD98/AAAAP1kPAAAAAAAAAe8PAAAKAwAAd1Y3XWGkxz/dAQZYE+vePwAAAD9pDwAAAAAAAAHwDwAACgMAALn4PdeSNcc/TbdLFiDT3j8AAAA/aQ8AAAAAAAAB8Q8AAAoDAAD7mkRRxMbGPw22yDwrvt4/AAAAP4gPAAAAAAAAAfIPAAAKAwAADQvkxkFlxj9zR7QzM6/ePwAAAD+IDwAAAAAAAAHzDwAACgMAAL0WtTNXHsY/fWsO+zem3j8AAAA/iA8AAAAAAAAB9A8AAAoDAAA98B6cuOTFP+P8+fE/l94/AAAAP6cPAAAAAAAAAfUPAAAKAwAAAbm7rYivxT/tIFS5RI7ePwAAAD+nDwAAAAAAAAH2DwAACgMAAPOzv8MMbcU/90SugEmF3j8AAAA/pw8AAAAAAAAB9w8AAAoDAAAvnvaC/y7FP7lDK6dUcN4/AAAAP8YPAAAAAAAAAfgPAAAKAwAADdwu9MjaxD8f1RaeXGHePwAAAD/GDwAAAAAAAAH5DwAACgMAAHf4zLdvj8Q/KflwZWFY3j8AAAA/xg8AAAAAAAAB+g8AAAoDAAAVR9J/yjbEP0Zlf7tvPd4/AAAAP9YPAAAAAAAAAfsPAAAKAwAAOXQ9mgLnwz9j0Y0RfiLePwAAAD/WDwAAAAAAAAH8DwAACgMAAHNedFn1qMM/MPRk/40E3j8AAAA/9Q8AAAAAAAAB/Q8AAAoDAAA4JxFrxXPDP1+oJ+Sl190/AAAAP/UPAAAAAAAAAf4PAAAKAwAAOCcRa8Vzwz9fqCfkpdfdPwAAAD8FEAAAAAAAAAH/DwAACgMAADgnEWvFc8M/X6gn5KXX3T8AAAA/BRAAAAAAAAABABAAAAoDAAA4JxFrxXPDP1+oJ+Sl190/AAAAPxUQAAAAAAAAAQEQAAAKAwAAY8xHA/YB5z8ZnRvwcg/RPwAAAD8AAAAAAAAAAAECEAAACgMAADtSsLmA3uY/S1He1Iri0D8AAAA/HwAAAAAAAAABAxAAAAoDAAA7UrC5gN7mP0tR3tSK4tA/AAAAPx8AAAAAAAAAAQQQAAAKAwAA+j7lbbHB5j9/LgfnegDRPwAAAD8fAAAAAAAAAAEFEAAACgMAAC1fACE1qOY/fy4H53oA0T8AAAA/PgAAAAAAAAABBhAAAAoDAADtSzXVZYvmP8hT5Id0DNE/AAAAP04AAAAAAAAAAQcQAAAKAwAArDhqiZZu5j++L4rAbxXRPwAAAD9OAAAAAAAAAAEIEAAACgMAAJppUpOrUOY/TnpEAmMt0T8AAAA/TgAAAAAAAAABCRAAAAoDAAArEtTx9zTmP9/E/kNWRdE/AAAAP10AAAAAAAAAAQoQAAAKAwAA0WXVo84e5j8ToidWRmPRPwAAAD9dAAAAAAAAAAELEAAACgMAAHe51lWlCOY/R39QaDaB0T8AAAA/fQAAAAAAAAABDBAAAAoDAACSQL4Gz/XlP82lsOIkotE/AAAAP30AAAAAAAAAAQ0QAAAKAwAA3QtZDd3h5T8Dg9n0FMDRPwAAAD99AAAAAAAAAAEOEAAACgMAAINfWr+zy+U/iKk5bwPh0T8AAAA/nAAAAAAAAAABDxAAAAoDAADmwyjIG7HlPw7QmenxAdI/AAAAP5wAAAAAAAAAARAQAAAKAwAApLBdfEyU5T9N0RzD5hbSPwAAAD+cAAAAAAAAAAEREAAACgMAANbQeC/QeuU/OoloNN0o0j8AAAA/qwAAAAAAAAABEhAAAAoDAABnefqNHF/lPyZBtKXTOtI/AAAAP6sAAAAAAAAAARMQAAAKAwAAbFVi67tG5T/Ar8iuy0nSPwAAAD/LAAAAAAAAAAEUEAAACgMAAM+5MPQjLOU//rBLiMBe0j8AAAA/ywAAAAAAAAABFRAAAAoDAADTlZhRwxPlP5gfYJG4bdI/AAAAP9oAAAAAAAAAARYQAAAKAwAABrazBEf65D/hRD0ysnnSPwAAAD/aAAAAAAAAAAEXEAAACgMAAJVeNWOT3uQ/4UQ9MrJ50j8AAAA/6gAAAAAAAAABGBAAAAoDAACFjx1tqMDkP+FEPTKyedI/AAAAP+oAAAAAAAAAARkQAAAKAwAAoQS5zKGh5D96s1E7qojSPwAAAD8JAQAAAAAAAAEaEAAACgMAAI81oda2g+Q/ubTUFJ+d0j8AAAA/CQEAAAAAAAABGxAAAAoDAAAg3iI1A2jkP6ZsIIaVr9I/AAAAPwkBAAAAAAAAARwQAAAKAwAAU/496IZO5D/tkf0mj7vSPwAAAD8oAQAAAAAAAAEdEAAACgMAALRiDPHuM+Q/LJOAAITQ0j8AAAA/KAEAAAAAAAABHhAAAAoDAACjk/T6AxbkPw0ncqp169I/AAAAPygBAAAAAAAAAR8QAAAKAwAAkcTcBBn44z+gcSzsaAPTPwAAAD9IAQAAAAAAAAEgEAAACgMAAE+xEblJ2+M/gQUelloe0z8AAAA/SAEAAAAAAAABIRAAAAoDAAA+4vnCXr3jP8kq+zZUKtM/AAAAP0gBAAAAAAAAASIQAAAKAwAALBPizHOf4z9QUVuxQkvTPwAAAD9WAQAAAAAAAAEjEAAACgMAAEmIfSxtgOM/wi8HnSd+0z8AAAA/VgEAAAAAAAABJBAAAAoDAADaMP+KuWTjP4dX6vAKtNM/AAAAP3YBAAAAAAAAASUQAAAKAwAAO5XNkyFK4z+UpKrl5/XTPwAAAD92AQAAAAAAAAEmEAAACgMAAJ35m5yJL+M/oPFq2sQ31D8AAAA/dgEAAAAAAAABJxAAAAoDAAAtoh371RPjPwqsvP6kc9Q/AAAAP4UBAAAAAAAAASgQAAAKAwAAYMI4rln64j8qQTGCi6PUPwAAAD+FAQAAAAAAAAEpEAAACgMAAJTiU2Hd4OI/nR/dbXDW1D8AAAA/pAEAAAAAAAABKhAAAAoDAADHAm8UYcfiP1cjZvpOFdU/AAAAP6QBAAAAAAAAASsQAAAKAwAAbVZwxjex4j8TJ++GLVTVPwAAAD+0AQAAAAAAAAEsEAAACgMAALghC81FneI/e+FAqw2Q1T8AAAA/tAEAAAAAAAABLRAAAAoDAAB0IIzSpoziP4kuAaDq0dU/AAAAP8QBAAAAAAAAAS4QAAAKAwAA7C/aLpl34j/oxPj8xRbWPwAAAD/EAQAAAAAAAAEvEAAACgMAAGU/KIuLYuI/RVvwWaFb1j8AAAA/4wEAAAAAAAABMBAAAAoDAACuCsORmU7iP6Xx57Z8oNY/AAAAP+MBAAAAAAAAATEQAAAKAwAAawlEl/o94j9pGcsKYNbWPwAAAD/jAQAAAAAAAAEyEAAACgMAAMp/XvGSL+I/L0GuXkMM1z8AAAA/AgIAAAAAAAABMxAAAAoDAADMbRKgYiPiP0/WIuIpPNc/AAAAPwICAAAAAAAAATQQAAAKAwAAQo+sTYUa4j8U/gU2DXLXPwAAAD8CAgAAAAAAAAE1EAAACgMAALmwRvunEeI/Km8g8u6q1z8AAAA/EgIAAAAAAAABNhAAAAoDAADRSXr9AQviPzi84ObL7Nc/AAAAPxICAAAAAAAAATcQAAAKAwAAjFpHVJMG4j/omw+spTTYPwAAAD8xAgAAAAAAAAE4EAAACgMAAEdrFKskAuI/UVZh0IVw2D8AAAA/MQIAAAAAAAABORAAAAoDAADTNy6s0f7hPxZ+RCRpptg/AAAAPzECAAAAAAAAAToQAAAKAwAAYARIrX774T8t717gSt/YPwAAAD9QAgAAAAAAAAE7EAAACgMAAI9I+wJj+uE/8RZCNC4V2T8AAAA/UAIAAAAAAAABPBAAAAoDAABgBEitfvvhP/U/qGEGYNk/AAAAP1ACAAAAAAAAAT0QAAAKAwAAYARIrX774T/4aA6P3qrZPwAAAD9wAgAAAAAAAAE+EAAACgMAADHAlFea/OE/BLbOg7vs2T8AAAA/cAIAAAAAAAABPxAAAAoDAAACfOEBtv3hP8C5VxCaK9o/AAAAP3ACAAAAAAAAAUAQAAAKAwAAYARIrX774T97veCceGraPwAAAD+PAgAAAAAAAAFBEAAACgMAAGAESK1+++E/kS77WFqj2j8AAAA/jwIAAAAAAAABQhAAAAoDAACPSPsCY/rhPwMNp0Q/1to/AAAAP48CAAAAAAAAAUMQAAAKAwAAj0j7AmP64T8afsEAIQ/bPwAAAD+uAgAAAAAAAAFEEAAACgMAAGAESK1+++E/hDgTJQFL2z8AAAA/rgIAAAAAAAABRRAAAAoDAAACfOEBtv3hP5qpLeHig9s/AAAAP64CAAAAAAAAAUYQAAAKAwAAd6/HAAkB4j8EZH8Fw7/bPwAAAD++AgAAAAAAAAFHEAAACgMAABknYVVAA+I/vmcIkqH+2z8AAAA/vgIAAAAAAAABSBAAAAoDAACMWkdUkwbiP9XYIk6DN9w/AAAAP90CAAAAAAAAAUkQAAAKAwAAL9LgqMoI4j+ZAAaiZm3cPwAAAD/dAgAAAAAAAAFKEAAACgMAAHTBE1I5DeI/Dd+xjUug3D8AAAA/3QIAAAAAAAABSxAAAAoDAAC5sEb7pxHiP4nht0A1ytw/AAAAP+0CAAAAAAAAAUwQAAAKAwAAimyTpcMS4j9hUU8jIu7cPwAAAD/tAgAAAAAAAAFNEAAACgMAACzkLPr6FOI/gubDpgge3T8AAAA/DAMAAAAAAAABThAAAAoDAABx01+jaRniP+qgFcvoWd0/AAAAPwwDAAAAAAAAAU8QAAAKAwAAcdNfo2kZ4j/47dW/xZvdPwAAAD8bAwAAAAAAAAFQEAAACgMAABRL+fegG+I/VoTNHKHg3T8AAAA/GwMAAAAAAAABURAAAAoDAACIft/28x7iP8A+H0GBHN4/AAAAPysDAAAAAAAAAVIQAAAKAwAAzG0SoGIj4j/Xrzn9YlXePwAAAD8rAwAAAAAAAAFTEAAACgMAABFdRUnRJ+I/m9ccUUaL3j8AAAA/SgMAAAAAAAABVBAAAAoDAAD6wxFHdy7iPw22yDwrvt4/AAAAP0oDAAAAAAAAAVUQAAAKAwAAPrNE8OUy4j/dAQZYE+vePwAAAD9KAwAAAAAAAAFWEAAACgMAALPmKu84NuI//ZZ62/ka3z8AAAA/eAMAAAAAAAABVxAAAAoDAACz5irvODbiP8vit/bhR98/AAAAP3gDAAAAAAAAAVgQAAAKAwAAg6J3mVQ34j81nQkbwoPfPwAAAD94AwAAAAAAAAFZEAAACgMAAPjVXZinOuI/76CSp6DC3z8AAAA/hwMAAAAAAAABWhAAAAoDAAAOgd3rMUDiP0/AYDY9BeA/AAAAP4cDAAAAAAAAAVsQAAAKAwAAxqP2k/NH4j+EnYlILSPgPwAAAD+mAwAAAAAAAAFcEAAACgMAAK4Kw5GZTuI/DtaWJp4/4D8AAAA/pgMAAAAAAAABXRAAAAoDAADz+fU6CFPiP/d7NTQSVuA/AAAAP7YDAAAAAAAAAV4QAAAKAwAAOOko5HZX4j+Hxu91BW7gPwAAAD+2AwAAAAAAAAFfEAAACgMAAKscD+PJWuI/wbXF63eH4D8AAAA/xgMAAAAAAAABYBAAAAoDAABlPyiLi2LiP++AQZrlqeA/AAAAP8YDAAAAAAAAAWEQAAAKAwAA7x2O3Whr4j++zH61zdbgPwAAAD/lAwAAAAAAAAFiEAAACgMAAKdAp4Uqc+I/O8+EaLcA4T8AAAA/5QMAAAAAAAABYxAAAAoDAACPp3OD0HniP73jN38jJuE/AAAAP+UDAAAAAAAAAWQQAAAKAwAAA9tZgiN94j+kidaMlzzhPwAAAD8EBAAAAAAAAAFlEAAACgMAABmG2dWtguI/NNSQzopU4T8AAAA/BAQAAAAAAAABZhAAAAoDAAB0IIzSpoziP23DZkT9beE/AAAAPwQEAAAAAAAAAWcQAAAKAwAA/v7xJISV4j/6+3MiborhPwAAAD8jBAAAAAAAAAFoEAAACgMAAIjdV3dhnuI/1324aN2p4T8AAAA/IwQAAAAAAAABaRAAAAoDAABwRCR1B6XiPwVJNBdLzOE/AAAAPyMEAAAAAAAAAWoQAAAKAwAAtTNXHnap4j82FLDFuO7hPwAAAD8zBAAAAAAAAAFrEAAACgMAAFir8HKtq+I/Epb0CygO4j8AAAA/MwQAAAAAAAABbBAAAAoDAADL3tZxAK/iP+8XOVKXLeI/AAAAP1IEAAAAAAAAAW0QAAAKAwAA4olWxYq04j97UEYwCEriPwAAAD9SBAAAAAAAAAFuEAAACgMAAPg01hgVuuI/WdKKdndp4j8AAAA/YgQAAAAAAAABbxAAAAoDAAA9JAnCg77iPzxmfCBphOI/AAAAP2IEAAAAAAAAAXAQAAAKAwAAghM8a/LC4j8T1hMDVqjiPwAAAD9yBAAAAAAAAAFxEAAACgMAAJm+u758yOI/lurGGcLN4j8AAAA/cgQAAAAAAAABchAAAAoDAAD0WG67ddLiPxHtzMyr9+I/AAAAP5EEAAAAAAAAAXMQAAAKAwAACwTuDgDY4j+TAYDjFx3jPwAAAD+RBAAAAAAAAAF0EAAACgMAAMMmB7fB3+I/bHEXxgRB4z8AAAA/kQQAAAAAAAABdRAAAAoDAABMBW0Jn+jiP1MXttN4V+M/AAAAP6AEAAAAAAAAAXYQAAAKAwAABiiGsWDw4j8xmfoZ6HbjPwAAAD+gBAAAAAAAAAF3EAAACgMAAJAG7AM++eI/tr9alNaX4z8AAAA/wAQAAAAAAAABeBAAAAoDAAAwkNGppQfjPy+ws+M9xuM/AAAAP8AEAAAAAAAAAXkQAAAKAwAA58Q2o5cb4z+rsrmWJ/DjPwAAAD/ABAAAAAAAAAF6EAAACgMAALWSz57jKOM/hCJReRQU5D8AAAA/3wQAAAAAAAABexAAAAoDAACEYGiaLzbjPwpJsfMCNeQ/AAAAP98EAAAAAAAAAXwQAAAKAwAA9qWa6rJF4z+Wgb7Rc1HkPwAAAD/fBAAAAAAAAAF9EAAACgMAAPO35jvjUeM/G6geTGJy5D8AAAA/7wQAAAAAAAABfhAAAAoDAADEhX83L1/jP+8FCcvMmuQ/AAAAP+8EAAAAAAAAAX8QAAAKAwAAHiAyNChp4z/IdaCtub7kPwAAAD8OBQAAAAAAAAGAEAAACgMAAHq65DAhc+M/7RzClCLq5D8AAAA/DgUAAAAAAAABgRAAAAoDAAAEmUqD/nvjP28xdauOD+U/AAAAPx0FAAAAAAAAAYIQAAAKAwAAvLtjK8CD4z+f/PBZ/DHlPwAAAD8dBQAAAAAAAAGDEAAACgMAAEeayX2djOM/ybW/pOdY5T8AAAA/LQUAAAAAAAABhBAAAAoDAAD/vOIlX5TjP5gB/b/PheU/AAAAPy0FAAAAAAAAAYUQAAAKAwAAW1eVIlie4z8FzvtHMr3lPwAAAD9MBQAAAAAAAAGGEAAACgMAAPzgesi/rOM/dJr6z5T05T8AAAA/TAUAAAAAAAABhxAAAAoDAADKrhPEC7rjP+uKUx/8IuY/AAAAP1wFAAAAAAAAAYgQAAAKAwAADbCSvqrK4z/E+uoB6UbmPwAAAD9cBQAAAAAAAAGJEAAACgMAAE+xEblJ2+M/RQ+eGFVs5j8AAAA/bAUAAAAAAAABihAAAAoDAAA1KioIIO7jPwk3gWw4ouY/AAAAP2wFAAAAAAAAAYsQAAAKAwAAMzx2WVD64z93A4D0mtnmPwAAAD+ABQAAAAAAAAGMEAAACgMAAI7WKFZJBOQ/6uEr4H8M5z8AAAA/gAUAAAAAAAABjRAAAAoDAADqcNtSQg7kPxWb+iprM+c/AAAAP4AFAAAAAAAAAY4QAAAKAwAAo5P0+gMW5D/o+OSp1VvnPwAAAD+PBQAAAAAAAAGPEAAACgMAAIr6wPipHOQ/ZPvqXL+F5z8AAAA/jwUAAAAAAAABkBAAAAoDAAByYY32TyPkPzNHKHinsuc/AAAAP68FAAAAAAAAAZEQAAAKAwAAnbeMnWQu5D+vSS4rkdznPwAAAD+vBQAAAAAAAAGSEAAACgMAAD9BckPMPOQ/LUw03noG6D8AAAA/rwUAAAAAAAABkxAAAAoDAACwhqSTT0zkP7NylFhpJ+g/AAAAP84FAAAAAAAAAZQQAAAKAwAAIszW49Jb5D/sYWrO20DoPwAAAD/OBQAAAAAAAAGVEAAACgMAAKq8iIfgcOQ/ID+T4Mte6D8AAAA/zgUAAAAAAAABlhAAAAoDAAAEaYfVCYfkP5gv7C8zjeg/AAAAP+0FAAAAAAAAAZcQAAAKAwAAi1k5eRec5D8VMvLiHLfoPwAAAD/tBQAAAAAAAAGYEAAACgMAACvjHh9/quQ/5X0v/gTk6D8AAAA/7QUAAAAAAAABmRAAAAoDAAD7sLcay7fkP7ztxuDxB+k/AAAAP/0FAAAAAAAAAZoQAAAKAwAAmzqdwDLG5D/wyu/y4SXpPwAAAD/9BQAAAAAAAAGbEAAACgMAAGoINrx+0+Q/dvFPbdBG6T8AAAA/HAYAAAAAAAABnBAAAAoDAAAgPZu1cOfkP6e8yxs+aek/AAAAPxwGAAAAAAAAAZ0QAAAKAwAAj5QZVyQD5T8t4yuWLIrpPwAAAD8sBgAAAAAAAAGeEAAACgMAAHMffvcqIuU/V5z64Bex6T8AAAA/LAYAAAAAAAABnxAAAAoDAAA//2JEpzvlP97CWlsG0uk/AAAAPzsGAAAAAAAAAaAQAAAKAwAA3pqUOz9W5T8SoINt9u/pPwAAAD87BgAAAAAAAAGhEAAACgMAAGaLRt9Ma+U/p/zqEmwD6j8AAAA/WwYAAAAAAAABohAAAAoDAAAzayssyYTlP0Fr/xtkEuo/AAAAP1sGAAAAAAAAAaMQAAAKAwAAdH72d5ih5T83R6VUXxvqPwAAAD9bBgAAAAAAAAGkEAAACgMAAOPVdBlMveU/hH4vWdsi6j8AAAA/egYAAAAAAAABpRAAAAoDAAD1pIwPN9vlPykRninYKOo/AAAAP3oGAAAAAAAAAaYQAAAKAwAAZPwKser25T8f7UNi0zHqPwAAAD96BgAAAAAAAAGnEAAACgMAADHc7/1mEOY/Ebc8N0w/6j8AAAA/iQYAAAAAAAABqBAAAAoDAAD+u9RK4ynmP17uxjvIRuo/AAAAP4kGAAAAAAAAAakQAAAKAwAAy5u5l19D5j8CgTUMxUzqPwAAAD+pBgAAAAAAAAGqEAAACgMAADrzNzkTX+Y//G6IqEJR6j8AAAA/qQYAAAAAAAABqxAAAAoDAADZjmkwq3nmP0WUZUk8Xeo/AAAAP6kGAAAAAAAAAawQAAAKAwAAGaI0fHqW5j/kFCe2tmfqPwAAAD/IBgAAAAAAAAGtEAAACgMAAOaBGcn2r+Y/gpXoIjFy6j8AAAA/yAYAAAAAAAABrhAAAAoDAABALhgXIMbmPxwE/Sspgeo/AAAAP8gGAAAAAAAAAa8QAAAKAwAA3clJDrjg5j/Blmv8JYfqPwAAAD/nBgAAAAAAAAGwEAAACgMAAO+YYQSj/uY/GPJPyKaF6j8AAAA/5wYAAAAAAAABsRAAAAoDAABGV6yj/CDnP18XLWmgkeo/AAAAP+cGAAAAAAAAAbIQAAAKAwAA+51d7h5B5z8Eqps5nZfqPwAAAD/3BgAAAAAAAAGzEAAACgMAAGr124/SXOc/V/PSoZua6j8AAAA/9wYAAAAAAAABtBAAAAoDAACUXSeIF3TnP1LhJT4Zn+o/AAAAPxYHAAAAAAAAAbUQAAAKAwAAMvlYf6+O5z9S4SU+GZ/qPwAAAD8WBwAAAAAAAAG2EAAACgMAAOc/CsrRruc/qTwKCpqd6j8AAAA/FgcAAAAAAAABtxAAAAoDAABsQgi/D9DnP1fz0qGbmuo/AAAAPzUHAAAAAAAAAbgQAAAKAwAA80QGtE3x5z9bBYAFHpbqPwAAAD81BwAAAAAAAAG5EAAACgMAAJHgN6vlC+g/XxctaaCR6j8AAAA/NQcAAAAAAAABuhAAAAoDAACir0+h0CnoPxjyT8imheo/AAAAP1UHAAAAAAAAAbsQAAAKAwAAWPYA7PJJ6D8nKFfzLXjqPwAAAD9VBwAAAAAAAAG8EAAACgMAAFEs5d+Dbug/Nl5eHrVq6j8AAAA/VQcAAAAAAAABvRAAAAoDAAB5pnwp+ZHoPztwC4I3Zuo/AAAAP2QHAAAAAAAAAb4QAAAKAwAAi3WUH+Sv6D/ySi7hPVrqPwAAAD9kBwAAAAAAAAG/EAAACgMAAG0A+b/qzug/qyVRQERO6j8AAAA/gwcAAAAAAAABwBAAAAoDAABoNt2ze/PoP2gSIQPNPeo/AAAAP4MHAAAAAAAAAcEQAAAKAwAAYmzBpwwY6T8f7UNi0zHqPwAAAD+cBwAAAAAAAAHCEAAACgMAAInmWPGBO+k/07W5XVcq6j8AAAA/nAcAAAAAAAABwxAAAAoDAACbtXDnbFnpP4qQ3LxdHuo/AAAAP6wHAAAAAAAAAcQQAAAKAwAAOlGi3gR06T89WVK44RbqPwAAAD+sBwAAAAAAAAHFEAAACgMAAEwgutTvkek/R32sf+YN6j8AAAA/ywcAAAAAAAABxhAAAAoDAADRIrjJLbPpP/pFIntqBuo/AAAAP8sHAAAAAAAAAccQAAAKAwAAta0cajTS6T9axWAO8PvpPwAAAD/LBwAAAAAAAAHIEAAACgMAAMV8NGAf8Ok/ZOm61fTy6T8AAAA/6gcAAAAAAAAByRAAAAoDAACTXBmtmwnqP24NFZ356ek/AAAAP+oHAAAAAAAAAcoQAAAKAwAAG03LUKke6j8h1oqYfeLpPwAAAD/qBwAAAAAAAAHLEAAACgMAABZxY/MJN+o/K/rkX4LZ6T8AAAA/+gcAAAAAAAABzBAAAAoDAAC2DJXqoVHqP4dndo+F0+k/AAAAP/oHAAAAAAAAAc0QAAAKAwAAJWQTjFVt6j/k1Ae/iM3pPwAAAD8ZCAAAAAAAAAHOEAAACgMAADYzK4JAi+o/m68qHo/B6T8AAAA/GQgAAAAAAAABzxAAAAoDAAC+I90lTqDqP/ouabEUt+k/AAAAPykIAAAAAAAAAdAQAAAKAwAApJz1dCSz6j9crqdEmqzpPwAAAD8pCAAAAAAAAAHREAAACgMAAOaddG/Dw+o/ZtIBDJ+j6T8AAAA/OAgAAAAAAAAB0hAAAAoDAADMFo2+mdbqP3D2W9Ojmuk/AAAAPzgIAAAAAAAAAdMQAAAKAwAAxzolYfru6j/Wh0fKq4vpPwAAAD9YCAAAAAAAAAHUEAAACgMAANkJPVflDOs/PBkzwbN86T8AAAA/WAgAAAAAAAAB1RAAAAoDAAB3pW5OfSfrP/TzVSC6cOk/AAAAP1gIAAAAAAAAAdYQAAAKAwAA5/zs7zBD6z8DKl1LQWPpPwAAAD9nCAAAAAAAAAHXEAAACgMAAG/tnpM+WOs/ugSAqkdX6T8AAAA/ZwgAAAAAAAAB2BAAAAoDAABqETc2n3DrP85MNDlRRek/AAAAP4YIAAAAAAAAAdkQAAAKAwAACK1oLTeL6z848MyT2zHpPwAAAD+GCAAAAAAAAAHaEAAACgMAAKdImiTPpes/UUouhmcb6T8AAAA/lggAAAAAAAAB2xAAAAoDAADRsOUcFL3rPw43/kjwCuk/AAAAP5YIAAAAAAAAAdwQAAAKAwAAnpDKaZDW6z952pajevfoPwAAAD+mCAAAAAAAAAHdEAAACgMAAA3oSAtE8us/6Y/cYYff6D8AAAA/pggAAAAAAAAB3hAAAAoDAAAIDOGtpArsPwX86reVxOg/AAAAP8UIAAAAAAAAAd8QAAAKAwAAwEBGp5Ye7D97w93ZJKjoPwAAAD/FCAAAAAAAAAHgEAAACgMAABntRPW/NOw/9Zx9XzaH6D8AAAA/xQgAAAAAAAAB4RAAAAoDAABDVZDtBEzsP8TRAbHIZOg/AAAAP9UIAAAAAAAAAeIQAAAKAwAAbr3b5Ulj7D9DvU6aXD/oPwAAAD/VCAAAAAAAAAHjEAAACgMAAGnhc4iqe+w/vZbuH24e6D8AAAA/9AgAAAAAAAAB5BAAAAoDAACVSb+A75LsPzuCOwkC+ec/AAAAP/QIAAAAAAAAAeUQAAAKAwAASX4keuGm7D8Mt79alNbnPwAAAD8DCQAAAAAAAAHmEAAACgMAAOkHCiBJtew/OVnV2ymu5z8AAAA/AwkAAAAAAAAB5xAAAAoDAAC61aIblcLsP1zXkJW6juc/AAAAPxMJAAAAAAAAAegQAAAKAwAAWl+IwfzQ7D+HeaYWUGbnPwAAAD8TCQAAAAAAAAHpEAAACgMAAEDYoBDT4+w/tBu8l+U95z8AAAA/MgkAAAAAAAAB6hAAAAoDAACYhJ9e/PnsPzEHCYF5GOc/AAAAPzIJAAAAAAAAAesQAAAKAwAAIHVRAgoP7T/9KeBuifrmPwAAAD8yCQAAAAAAAAHsEAAACgMAAHohUFAzJe0/JrpIjJzW5j8AAAA/UgkAAAAAAAAB7RAAAAoDAABemmifCTjtP6SllXUwseY/AAAAP1IJAAAAAAAAAe4QAAAKAwAA0t+a74xH7T/QR6v2xYjmPwAAAD9SCQAAAAAAAAHvEAAACgMAAKKtM+vYVO0/VEWlQ9xe5j8AAAA/YQkAAAAAAAAB8BAAAAoDAABue8zmJGLtP9tUTPR0MOY/AAAAP2EJAAAAAAAAAfEQAAAKAwAAPkll4nBv7T9fUkZBiwbmPwAAAD+ACQAAAAAAAAHyEAAACgMAAN7SSojYfe0/MYfKkh3k5T8AAAA/gAkAAAAAAAAB8xAAAAoDAAAi1MmCd47tP1IFhkyuxOU/AAAAP4AJAAAAAAAAAfQQAAAKAwAA8KFifsOb7T8jOgqeQKLlPwAAAD+eCQAAAAAAAAH1EAAACgMAANQae82Zru0/Ve7Mglh15T8AAAA/ngkAAAAAAAAB9hAAAAoDAACMT+DGi8LtP4CQ4gPuTOU/AAAAP54JAAAAAAAAAfcQAAAKAwAAcsj4FWLV7T9SxWZVgCrlPwAAAD+9CQAAAAAAAAH4EAAACgMAACj9XQ9U6e0/IvrqphII5T8AAAA/vQkAAAAAAAAB+RAAAAoDAACaQpBf1/jtP5bB3cih6+Q/AAAAP80JAAAAAAAAAfoQAAAKAwAAOsx1BT8H7j9i5LS2sc3kPwAAAD/NCQAAAAAAAAH7EAAACgMAAGYidaxTEu4/hWJwcEKu5D8AAAA/zQkAAAAAAAAB/BAAAAoDAADCvCepTBzuP7IEhvHXheQ/AAAAP+wJAAAAAAAAAf0QAAAKAwAA1nnzTQcu7j/dpptybV3kPwAAAD/sCQAAAAAAAAH+EAAACgMAAOo2v/LBP+4/V4A7+H485D8AAAA/+wkAAAAAAAAB/xAAAAoDAABcfPFCRU/uPySjEuaOHuQ/AAAAP/sJAAAAAAAAAQARAAAKAwAAzMEjk8he7j+SWFikmwbkPwAAAD8LCgAAAAAAAAEBEQAACgMAAOB+7zeDcO4/sMRm+qnr4z8AAAA/CwoAAAAAAAABAhEAAAoDAADI9weHWYPuP9hUzxe9x+M/AAAAPyoKAAAAAAAAAQMRAAAKAwAACvmGgfiT7j+tmwDN0aDjPwAAAD8qCgAAAAAAAAEEEQAACgMAADZPhigNn+4/2T0WTmd44z8AAAA/OgoAAAAAAAABBREAAAoDAABkpYXPIaruP1gpYzf7UuM/AAAAPzoKAAAAAAAAAQYRAAAKAwAAjvuEdja17j/WFLAgjy3jPwAAAD9KCgAAAAAAAAEHEQAACgMAAOqVN3Mvv+4/UO5PpqAM4z8AAAA/SgoAAAAAAAABCBEAAAoDAAAW7DYaRMruPyY1gVu15eI/AAAAP2kKAAAAAAAAAQkRAAAKAwAAcobpFj3U7j+jIM5EScDiPwAAAD9pCgAAAAAAAAEKEQAACgMAAJ7c6L1R3+4/2uY9jeOO4j8AAAA/aQoAAAAAAAABCxEAAAoDAADMMuhkZuruP7Y/HKZ6Y+I/AAAAP3gKAAAAAAAAAQwRAAAKAwAAPHgaten57j/h4TEnEDviPwAAAD94CgAAAAAAAAENEQAACgMAANwBAFtRCO8/BGDt4KAb4j8AAAA/mAoAAAAAAAABDhEAAAoDAADyvsv/CxrvP4NLOso09uE/AAAAP5gKAAAAAAAAAQ8RAAAKAwAAZAT+T48p7z9SgL4bx9PhPwAAAD+YCgAAAAAAAAEQEQAACgMAAASO4/X2N+8/LdmcNF6o4T8AAAA/twoAAAAAAAABEREAAAoDAAC8sPyduD/vPwQgzulygeE/AAAAP7cKAAAAAAAAARIRAAAKAwAARo9i8JVI7z+GHcg2iVfhPwAAAD+3CgAAAAAAAAETEQAACgMAAC72Lu47T+8/qZuD8Bk44T8AAAA/xwoAAAAAAAABFBEAAAoDAAAWXfvr4VXvPyN1I3YrF+E/AAAAP8cKAAAAAAAAARURAAAKAwAA/sPH6Ydc7z9F894vvPfgPwAAAD/mCgAAAAAAAAEWEQAACgMAABRvRz0SYu8/vsx+tc3W4D8AAAA/5goAAAAAAAABFxEAAAoDAADmKpTnLWPvPzOUcddcuuA/AAAAP/UKAAAAAAAAARgRAAAKAwAA/NUTO7ho7z8EyfUo75fgPwAAAD/1CgAAAAAAAAEZEQAACgMAAFZwxjexcu8/gbRCEoNy4D8AAAA/BQsAAAAAAAABGhEAAAoDAABUghKJ4X7vP6pEqy+WTuA/AAAAPwULAAAAAAAAARsRAAAKAwAAUpRe2hGL7z96eS+BKCzgPwAAAD8kCwAAAAAAAAEcEQAACgMAAFCmqitCl+8/RpwGbzgO4D8AAAA/JAsAAAAAAAABHREAAAoDAADahBB+H6DvP3XH8iGP498/AAAAPyQLAAAAAAAAAR4RAAAKAwAAeg72I4eu7z97wua7u4/fPwAAAD9ECwAAAAAAAAEfEQAACgMAAErcjh/Tu+8/j+E0He0y3z8AAAA/RAsAAAAAAAABIBEAAAoDAACmdkEczMXvP0GT8U4b3N4/AAAAP0QLAAAAAAAAASERAAAKAwAAMFWnbqnO7z/tIFS5RI7ePwAAAD9jCwAAAAAAAAEiEQAACgMAABa8c2xP1e8/39OTxGdM3j8AAAA/YwsAAAAAAAABIxEAAAoDAABcq6YVvtnvP23159iCGd4/AAAAP2MLAAAAAAAAASQRAAAKAwAAoJrZvize7z9WhM0coeDdPwAAAD9yCwAAAAAAAAElEQAACgMAAIgBprzS5O8/46UhMbyt3T8AAAA/cgsAAAAAAAABJhEAAAoDAAAseT8RCufvP/TEb5LtUN0/AAAAP5ILAAAAAAAAAScRAAAKAwAALHk/EQrn7z8E5L3zHvTcPwAAAD+SCwAAAAAAAAEoEQAACgMAAMzw2GVB6e8/Dd+xjUug3D8AAAA/kgsAAAAAAAABKREAAAoDAACerCUQXervP61IujBwW9w/AAAAP6YLAAAAAAAAASoRAAAKAwAAQCS/ZJTs7z/7aItrlhPcPwAAAD+mCwAAAAAAAAErEQAACgMAAIYT8g0D8e8/Va22bcHC2z8AAAA/pgsAAAAAAAABLBEAAAoDAABYzz64HvLvP3DwXpb3XNs/AAAAP8ULAAAAAAAAAS0RAAAKAwAA+EbYDFb07z8vxnWPKv3aPwAAAD/FCwAAAAAAAAEuEQAACgMAAPhG2AxW9O8/hwqhkVWs2j8AAAA/xQsAAAAAAAABLxEAAAoDAAAoi4tiOvPvPx9QT211cNo/AAAAP9ULAAAAAAAAATARAAAKAwAAWM8+uB7y7z+1lf1IlTTaPwAAAD/VCwAAAAAAAAExEQAACgMAAIYT8g0D8e8/qEg9VLjy2T8AAAA/9AsAAAAAAAABMhEAAAoDAADkm1i5y+7vP0CO6y/Yttk/AAAAP/QLAAAAAAAAATMRAAAKAwAAcGhyunjr7z+Y0hYyA2bZPwAAAD/0CwAAAAAAAAE0EQAACgMAAOaJDGib4u8/lqmwBCsb2T8AAAA/EwwAAAAAAAABNREAAAoDAABcq6YVvtnvP9GBzbBH5dg/AAAAPxMMAAAAAAAAATYRAAAKAwAA0MxAw+DQ7z9nx3uMZ6nYPwAAAD8TDAAAAAAAAAE3EQAACgMAADBDWx15wu8/RzIHCYF52D8AAAA/MwwAAAAAAAABOBEAAAoDAADuQdwi2rHvP8wvAVaXT9g/AAAAPzMMAAAAAAAAATkRAAAKAwAAZlEqf8yc7z+pmozSsB/YPwAAAD8zDAAAAAAAAAE6EQAACgMAAAylKzGjhu8/OLzg5svs1z8AAAA/UgwAAAAAAAABOxEAAAoDAAC0+CzjeXDvP324V1rtrdc/AAAAP1IMAAAAAAAAATwRAAAKAwAAcvet6Npf7z9xa5dlEGzXPwAAAD9SDAAAAAAAAAE9EQAACgMAAACye5hXUO8/Yx7XcDMq1z8AAAA/YQwAAAAAAAABPhEAAAoDAAAw5OKcC0PvP6gaTuRU69Y/AAAAP2EMAAAAAAAAAT8RAAAKAwAA7uJjomwy7z+SqTMoc7LWPwAAAD+BDAAAAAAAAAFAEQAACgMAAAhqS1OWH+8/KO/hA5N21j8AAAA/gQwAAAAAAAABQREAAAoDAABSNeZZpAvvP6LIgYmkVdY/AAAAP4EMAAAAAAAAAUIRAAAKAwAAVBFOt0Pz7j94D7M+uS7WPwAAAD+gDAAAAAAAAAFDEQAACgMAALh1HMCr2O4/+gyti88E1j8AAAA/oAwAAAAAAAABRBEAAAoDAAAycx7LbbfuP5NSW2fvyNU/AAAAP6AMAAAAAAAAAUURAAAKAwAA2sYffUSh7j8pmAlDD43VPwAAAD+/DAAAAAAAAAFGEQAACgMAACSSuoNSje4/trldVypa1T8AAAA/vwwAAAAAAAABRxEAAAoDAAA8GaI0fHruP/GRegNHJNU/AAAAP78MAAAAAAAAAUgRAAAKAwAAtCjwkG5l7j8tapevY+7UPwAAAD/eDAAAAAAAAAFJEQAACgMAAOhIC0TyS+4/BLHIZHjH1D8AAAA/3gwAAAAAAAABShEAAAoDAACoNUD4Ii/uP4auwrGOndQ/AAAAP94MAAAAAAAAAUsRAAAKAwAAOt7BVm8T7j9R0Zmfnn/UPwAAAD/+DAAAAAAAAAFMEQAACgMAADy6KbQO++0/y6o5JbBe1D8AAAA//gwAAAAAAAABTREAAAoDAABWQRFlOOjtP0WE2arBPdQ/AAAAP/4MAAAAAAAAAU4RAAAKAwAAQoRFwH3W7T9sFELI1BnUPwAAAD8NDQAAAAAAAAFPEQAACgMAAOrXRnJUwO0/5u3hTeb40z8AAAA/DQ0AAAAAAAABUBEAAAoDAABk1Uh9Fp/tP8VYbcr/yNM/AAAAPy0NAAAAAAAAAVERAAAKAwAADBf+3bx87T8BMYp2HJPTPwAAAD8tDQAAAAAAAAFSEQAACgMAAG57zOYkYu0/jVLeijdg0z8AAAA/LQ0AAAAAAAABUxEAAAoDAACKArSXTk/tP8AGoW9PM9M/AAAAP0wNAAAAAAAAAVQRAAAKAwAARgE1na8+7T+gcSzsaAPTPwAAAD9MDQAAAAAAAAFVEQAACgMAAGKIHE7ZK+0/c7hdoX3c0j8AAAA/TA0AAAAAAAABVhEAAAoDAAA2INFVlBTtP5xIxr6QuNI/AAAAP2sNAAAAAAAAAVcRAAAKAwAA3nPSB2v+7D8WImZEopfSPwAAAD9rDQAAAAAAAAFYEQAACgMAAONPOmUK5uw/1iDjaq2C0j8AAAA/aw0AAAAAAAABWREAAAoDAAAsG9VrGNLsP5gfYJG4bdI/AAAAP3sNAAAAAAAAAVoRAAAKAwAApCojyAq97D8I1aVPxVXSPwAAAD97DQAAAAAAAAFbEQAACgMAADHl8HeHrew/1Pd8PdU30j8AAAA/mg0AAAAAAAABXBEAAAoDAADAn74nBJ7sP6g+rvLpENI/AAAAP5oNAAAAAAAAAV0RAAAKAwAA8dElLLiQ7D8tPKg/AOfRPwAAAD+aDQAAAAAAAAFeEQAACgMAAJY3cy+/huw/A4PZ9BTA0T8AAAA/uA0AAAAAAAABXxEAAAoDAAA6ncAyxnzsP+HtZHEukNE/AAAAP7gNAAAAAAAAAWARAAAKAwAAa88nN3pv7D/BWPDtR2DRPwAAAD+4DQAAAAAAAAFhEQAACgMAAIdWD+ijXOw/OTKQc1k/0T8AAAA/yA0AAAAAAAABYhEAAAoDAAAsqhCaekbsP1ienslnJNE/AAAAP8gNAAAAAAAAAWMRAAAKAwAASDH4SqQz7D8ZnRvwcg/RPwAAAD/nDQAAAAAAAAFkEQAACgMAAEsfrPlzJ+w/5b/y3YLx0D8AAAA/5w0AAAAAAAABZREAAAoDAABLH6z5cyfsP+W/8t2C8dA/AAAAP+cNAAAAAAAAAWYRAAAKAwAASx+s+XMn7D/lv/LdgvHQPwAAAD/nDQAAAAAAAAFnEQAACgMAAEsfrPlzJ+w/5b/y3YLx0D8AAAA/Bg4AAAAAAAABaBEAAAoDAADIRprJfZ3cP8zYKJUTZtc/AAAAPwAAAAAAAAAAAWkRAAAKAwAAvkGe3wFb3D9S/4gPAofXPwAAAD8gAAAAAAAAAAFqEQAACgMAAL5Bnt8BW9w/Uv+IDwKH1z8AAAA/IAAAAAAAAAABaxEAAAoDAAC+QZ7fAVvcP1L/iA8Ch9c/AAAAPyAAAAAAAAAAAWwRAAAKAwAAvkGe3wFb3D9S/4gPAofXPwAAAD8/AAAAAAAAAAFtEQAACgMAAK5gOpjmMNw/Wfp8qS4z1z8AAAA/PwAAAAAAAAABbhEAAAoDAACao27zKx/cP4quP45GBtc/AAAAPz8AAAAAAAAAAW8RAAAKAwAAWJCjp1wC3D9f9XBDW9/WPwAAAD9OAAAAAAAAAAFwEQAACgMAADAWDF7n3ts/2c4QyWy+1j8AAAA/TgAAAAAAAAABcREAAAoDAAAiNagWzLTbP0mEVod5ptY/AAAAP24AAAAAAAAAAXIRAAAKAwAAElREz7CK2z8CX3nmf5rWPwAAAD9uAAAAAAAAAAFzEQAACgMAAOy1FOPaTts/rxVCfoGX1j8AAAA/bgAAAAAAAAABdBEAAAoDAACEKLJNlg7bP68VQn6Bl9Y/AAAAP40AAAAAAAAAAXURAAAKAwAAYoqCYcDS2j+l8ee2fKDWPwAAAD+NAAAAAAAAAAF2EQAACgMAAOBj7Mkhmdo/P2D8v3Sv1j8AAAA/jQAAAAAAAAABdxEAAAoDAABcPVYyg1/aPysYSDFrwdY/AAAAP50AAAAAAAAAAXgRAAAKAwAAfo5Z7xso2j8Y0JOiYdPWPwAAAD+dAAAAAAAAAAF5EQAACgMAAHKJXQWg5dk/Ta28tFHx1j8AAAA/vAAAAAAAAAABehEAAAoDAADGDMjG7KDZP4GK5cZBD9c/AAAAP7wAAAAAAAAAAXsRAAAKAwAAom6Y2hZl2T9jHtdwMyrXPwAAAD/LAAAAAAAAAAF8EQAACgMAAKomaJVVNNk/T9Yi4ik81z8AAAA/ywAAAAAAAAABfREAAAoDAACIiDipf/jYP0WyyBolRdc/AAAAP9sAAAAAAAAAAX4RAAAKAwAAHvvVEzu42D+N16W7HlHXPwAAAD/bAAAAAAAAAAF/EQAACgMAABL22Sm/ddg/KEa6xBZg1z8AAAA/+gAAAAAAAAABgBEAAAoDAADuV6o96TnYP10j49YGftc/AAAAP/oAAAAAAAAAAYERAAAKAwAAsiBHT7kE2D9I2y5I/Y/XPwAAAD/6AAAAAAAAAAGCEQAACgMAAHbp42CJz9c/2CXpifCn1z8AAAA/CgEAAAAAAAABgxEAAAoDAAAOXIHLRI/XP7q52jPiwtc/AAAAPwoBAAAAAAAAAYQRAAAKAwAAvmdSOFpI1z8D37fU287XPwAAAD8pAQAAAAAAAAGFEQAACgMAAMr7iVA4/9Y/+bpdDdfX1z8AAAA/KQEAAAAAAAABhhEAAAoDAABgbie7877WP0LgOq7Q49c/AAAAPzkBAAAAAAAAAYcRAAAKAwAAnFheeuaA1j8kdCxYwv7XPwAAAD85AQAAAAAAAAGIEQAACgMAABgyyOJHR9Y/ECx4ybgQ2D8AAAA/SAEAAAAAAAABiREAAAoDAAD0k5j2cQvWP6B2MgusKNg/AAAAP0gBAAAAAAAAAYoRAAAKAwAAdG0CX9PR1T8xwexMn0DYPwAAAD9oAQAAAAAAAAGLEQAACgMAAPJGbMc0mNU/CTGEL4xk2D8AAAA/aAEAAAAAAAABjBEAAAoDAAD8/juCc2fVP81YZ4Nvmtg/AAAAP2gBAAAAAAAAAY0RAAAKAwAASKY+5iA71T/v7dsGVsrYPwAAAD+HAQAAAAAAAAGOEQAACgMAAMSjQPHiGdU/YcyH8jr92D8AAAA/hwEAAAAAAAABjxEAAAoDAAA+oUL8pPjUP3g9oq4cNtk/AAAAP4cBAAAAAAAAAZARAAAKAwAA0Dd4CcHQ1D+FimKj+XfZPwAAAD+XAQAAAAAAAAGREQAACgMAAKi94L9LrdQ/fY9uCc3L2T8AAAA/lwEAAAAAAAABkhEAAAoDAACsmUgd65TUPyVLQweiHNo/AAAAP7YBAAAAAAAAAZMRAAAKAwAAmNx8eDCD1D97veCceGraPwAAAD+2AQAAAAAAAAGUEQAACgMAALB1sHqKfNQ/K50PYlKy2j8AAAA/xQEAAAAAAAABlREAAAoDAABshn3RG3jUPy/GdY8q/do/AAAAP8UBAAAAAAAAAZYRAAAKAwAAbIZ90Rt41D+EOBMlAUvbPwAAAD/VAQAAAAAAAAGXEQAACgMAALB1sHqKfNQ/uj6iZMmz2z8AAAA/1QEAAAAAAAABmBEAAAoDAACY3Hx4MIPUP5/7+TuTGdw/AAAAP/QBAAAAAAAAAZkRAAAKAwAAgENJdtaJ1D+FuFETXX/cPwAAAD/0AQAAAAAAAAGaEQAACgMAAAoir8izktQ/LXQmETLQ3D8AAAA/9AEAAAAAAAABmxEAAAoDAACsmUgd65TUP8oLoUcCKt0/AAAAPwQCAAAAAAAAAZwRAAAKAwAAUBHicSKX1D9ooxt+0oPdPwAAAD8EAgAAAAAAAAGdEQAACgMAADZ4rm/IndQ/oKmqvZrs3T8AAAA/IwIAAAAAAAABnhEAAAoDAAAERkdrFKvUP4NmApVkUt4/AAAAPyMCAAAAAAAAAZ8RAAAKAwAA1BPgZmC41D99aw77N6bePwAAAD8zAgAAAAAAAAGgEQAACgMAAF7yRbk9wdQ/N2+Xhxbl3j8AAAA/MwIAAAAAAAABoREAAAoDAADo0KsLG8rUP5cFj+TxKd8/AAAAP0ICAAAAAAAAAaIRAAAKAwAALsDetInO1D81nQkbwoPfPwAAAD9CAgAAAAAAAAGjEQAACgMAAOT0Q6574tQ/vezPwojv3z8AAAA/YgIAAAAAAAABpBEAAAoDAAA+oUL8pPjUP36L3OSqJ+A/AAAAP2ICAAAAAAAAAaURAAAKAwAAUl4OoV8K1T/7jeKXlFHgPwAAAD9iAgAAAAAAAAGmEQAACgMAAKwKDe+IINU/gbRCEoNy4D8AAAA/cQIAAAAAAAABpxEAAAoDAACmLqWR6TjVP/62SMVsnOA/AAAAP3ECAAAAAAAAAagRAAAKAwAAXGMKi9tM1T92p6EU1MrgPwAAAD+RAgAAAAAAAAGpEQAACgMAAHIg1i+WXtU/P+ExzDn84D8AAAA/kQIAAAAAAAABqhEAAAoDAABA7m4r4mvVP2B2pk8gLOE/AAAAP6ACAAAAAAAAAasRAAAKAwAAbERu0vZ21T8vwuNqCFnhPwAAAD+gAgAAAAAAAAGsEQAACgMAAJqabXkLgtU/VWkFUnGE4T8AAAA/sAIAAAAAAAABrREAAAoDAAAK4J/JjpHVPx6jlQnXteE/AAAAP7ACAAAAAAAAAa4RAAAKAwAA2q04xdqe1T/p3CXBPOfhPwAAAD/PAgAAAAAAAAGvEQAACgMAAEzzahVertU/rAQJFSAd4j8AAAA/zwIAAAAAAAABsBEAAAoDAAAcwQMRqrvVP3Y+mcyFTuI/AAAAP88CAAAAAAAAAbERAAAKAwAA6o6cDPbI1T/pHEW4aoHiPwAAAD/uAgAAAAAAAAGyEQAACgMAANL1aAqcz9U/CbK5O1Gx4j8AAAA/7gIAAAAAAAABsxEAAAoDAACgwwEG6NzVP32QZSc25OI/AAAAP+4CAAAAAAAAAbQRAAAKAwAAtIDNqqLu1T9GyvXemxXjPwAAAD/+AgAAAAAAAAG1EQAACgMAAGy1MqSUAtY/EQSGlgFH4z8AAAA//gIAAAAAAAABthEAAAoDAACAcv5ITxTWPzWrp31qcuM/AAAAPx0DAAAAAAAAAbcRAAAKAwAAfJaW668s1j+tmwDN0aDjPwAAAD8dAwAAAAAAAAG4EQAACgMAABgyyOJHR9Y/csPjILXW4z8AAAA/LQMAAAAAAAABuREAAAoDAAC4zfnZ32HWPzv9c9gaCOQ/AAAAPy0DAAAAAAAAAboRAAAKAwAA+ODEJa9+1j8QW15XhTDkPwAAAD88AwAAAAAAAAG7EQAACgMAADj0j3F+m9Y/MPDS2mtg5D8AAAA/PAMAAAAAAAABvBEAAAoDAAAcf/QRhbrWP/UXti5PluQ/AAAAP1wDAAAAAAAAAb0RAAAKAwAAdCvzX67Q1j8LidDqMM/kPwAAAD9cAwAAAAAAAAG+EQAACgMAACxgWFmg5NY/0LCzPhQF5T8AAAA/XAMAAAAAAAABvxEAAAoDAADilL1SkvjWP5nqQ/Z5NuU/AAAAP2sDAAAAAAAAAcARAAAKAwAA9lGJ90wK1z9kJNSt32flPwAAAD9rAwAAAAAAAAHBEQAACgMAAAoPVZwHHNc/epXuacGg5T8AAAA/iwMAAAAAAAABwhEAAAoDAACoqoaTnzbXP4z0W8Ig3uU/AAAAP4sDAAAAAAAAAcMRAAAKAwAARka4ijdR1z9LCpKygRjmPwAAAD+aAwAAAAAAAAHEEQAACgMAAKDytthgZ9c/FkQiaudJ5j8AAAA/mgMAAAAAAAABxREAAAoDAAAm9bTNnojXP999siFNe+Y/AAAAP6oDAAAAAAAAAcYRAAAKAwAA8Obla0uu1z+agTuuK7rmPwAAAD+qAwAAAAAAAAHHEQAACgMAALrYFgr409c/rOCoBov35j8AAAA/yQMAAAAAAAAByBEAAAoDAACeY3uq/vLXP2z23vbrMec/AAAAP8kDAAAAAAAAAckRAAAKAwAAyN0S9HMW2D8wHsJKz2fnPwAAAD/JAwAAAAAAAAHKEQAACgMAAEzgEOmxN9g/9kWlnrKd5z8AAAA/6AMAAAAAAAAByxEAAAoDAAAua3WJuFbYPxbbGSKZzec/AAAAP+gDAAAAAAAAAcwRAAAKAwAA+lymJ2V82D+Oy3JxAPznPwAAAD/oAwAAAAAAAAHNEQAACgMAAPKk1mwmrdg/s3KUWGkn6D8AAAA/CAQAAAAAAAABzhEAAAoDAACMZKAGH+DYP4viKztWS+g/AAAAPwgEAAAAAAAAAc8RAAAKAwAA9PECnGMg2T+xiU0iv3boPwAAAD8IBAAAAAAAAAHQEQAACgMAAF5/ZTGoYNk/20Icbaqd6D8AAAA/FwQAAAAAAAAB0REAAAoDAADepfvIRprZP1hFIiCUx+g/AAAAPxcEAAAAAAAAAdIRAAAKAwAAeGXFYj/N2T/bWdU2AO3oPwAAAD82BAAAAAAAAAHTEQAACgMAACbiWqHyEdo/BROkgesT6T8AAAA/NgQAAAAAAAAB1BEAAAoDAAAAte+GumHaP+GU6MdaM+k/AAAAP0YEAAAAAAAAAdURAAAKAwAAlphRwxOt2j/AFi0OylLpPwAAAD9GBAAAAAAAAAHWEQAACgMAAKKdTa2P79o/+QUDhDxs6T8AAAA/VgQAAAAAAAAB1xEAAAoDAACsokmXCzLbP4lQvcUvhOk/AAAAP1YEAAAAAAAAAdgRAAAKAwAAzGQRJkKG2z8drSRrpZfpPwAAAD91BAAAAAAAAAHZEQAACgMAAHQFPwdW49s/UopNfZW16T8AAAA/dQQAAAAAAAAB2hEAAAoDAACWxwaWjDfcP97CWlsG0uk/AAAAP3UEAAAAAAAAAdsRAAAKAwAAEhI10IuJ3D9q+2c5d+7pPwAAAD+UBAAAAAAAAAHcEQAACgMAAOzkybVT2dw/+kUie2oG6j8AAAA/lAQAAAAAAAAB3REAAAoDAAAOp5FEii3dP46iiSDgGeo/AAAAP5QEAAAAAAAAAd4RAAAKAwAA5nkmKlJ93T98WtWR1ivqPwAAAD+kBAAAAAAAAAHfEQAACgMAAGTEVGRRz90/Fsnpms466j8AAAA/pAQAAAAAAAAB4BEAAAoDAAAm/rVHvyXeP7VJqwdJReo/AAAAP8MEAAAAAAAAAeERAAAKAwAA0J7jKNOC3j/4XNtEwFXqPwAAAD/DBAAAAAAAAAHiEQAACgMAAAj63rlj0N4/lt2csTpg6j8AAAA/0wQAAAAAAAAB4xEAAAoDAABwh0FPqBDfP9nwzO6xcOo/AAAAP9MEAAAAAAAAAeQRAAAKAwAABmujiwFc3z8iFqqPq3zqPwAAAD/iBAAAAAAAAAHlEQAACgMAAPT6AxaEvd8/wZZr/CWH6j8AAAA/4gQAAAAAAAAB5hEAAAoDAAAtVv+mFAvgPwSqmzmdl+o/AAAAPwIFAAAAAAAAAecRAAAKAwAAVdCW8Iku4D/2c5QOFqXqPwAAAD8CBQAAAAAAAAHoEQAACgMAANrSlOXHT+A/5z2N446y6j8AAAA/AgUAAAAAAAAB6REAAAoDAADqs/gs43ngP9kHhrgHwOo/AAAAPxEFAAAAAAAAAeoRAAAKAwAAKNkPyuKi4D8mPxC9g8fqPwAAAD8RBQAAAAAAAAHrEQAACgMAAMWGjRKryeA/Jj8QvYPH6j8AAAA/MAUAAAAAAAAB7BEAAAoDAADtACVcIO3gPyY/EL2Dx+o/AAAAPzAFAAAAAAAAAe0RAAAKAwAAia6ipOgT4T93iEclgsrqPwAAAD8wBQAAAAAAAAHuEQAACgMAALEoOu5dN+E/fJr0iATG6j8AAAA/UAUAAAAAAAAB7xEAAAoDAAAJ54SNt1nhP90ZMxyKu+o/AAAAP1AFAAAAAAAAAfARAAAKAwAASfpP2YZ24T/nPY3jjrLqPwAAAD9QBQAAAAAAAAHxEQAACgMAALlRzno6kuE/Sb3LdhSo6j8AAAA/bwUAAAAAAAAB8hEAAAoDAABsmH/FXLLhP6k8Cgqaneo/AAAAP28FAAAAAAAAAfMRAAAKAwAAZs5jue3W4T8OzvUAoo7qPwAAAD9vBQAAAAAAAAH0EQAACgMAAHide6/Y9OE/HAT9KymB6j8AAAA/fwUAAAAAAAAB9REAAAoDAAAXOa2mcA/iP9nwzO6xcOo/AAAAP38FAAAAAAAAAfYRAAAKAwAAzG0SoGIj4j9FlGVJPF3qPwAAAD+eBQAAAAAAAAH3EQAACgMAACYaEe6LOeI/Xu7GO8hG6j8AAAA/ngUAAAAAAAAB+BEAAAoDAADdTnbnfU3iP86jDPrULuo/AAAAP54FAAAAAAAAAfkRAAAKAwAAk4Pb4G9h4j+TtDaEYhXqPwAAAD+9BQAAAAAAAAH6EQAACgMAAAXJDTHzcOI/VbOzqm0A6j8AAAA/vQUAAAAAAAAB+xEAAAoDAABIyowrkoHiP8Vo+Wh66Ok/AAAAP70FAAAAAAAAAfwRAAAKAwAA6FNy0fmP4j/k1Ae/iM3pPwAAAD/cBQAAAAAAAAH9EQAACgMAACtV8cuYoOI/D3cdQB6l6T8AAAA/3AUAAAAAAAAB/hEAAAoDAABYq/ByraviP5N0F400e+k/AAAAP9wFAAAAAAAAAf8RAAAKAwAAskWjb6a14j9pu0hCSVTpPwAAAD/8BQAAAAAAAAEAEgAACgMAAPg01hgVuuI/PQJ6910t6T8AAAA//AUAAAAAAAABARIAAAoDAAA9JAnCg77iP7jbGX1vDOk/AAAAP/wFAAAAAAAAAQISAAAKAwAAJIvVvynF4j/fa4KagujoPwAAAD8LBgAAAAAAAAEDEgAACgMAAMcCbxRhx+I/tLKzT5fB6D8AAAA/CwYAAAAAAAABBBIAAAoDAABpeghpmMniP44Lkmgulug/AAAAPyYGAAAAAAAAAQUSAAAKAwAAr2k7EgfO4j8WGzkZx2foPwAAAD8mBgAAAAAAAAEGEgAACgMAAPRYbrt10uI/Q71Omlw/6D8AAAA/JgYAAAAAAAABBxIAAAoDAABnjFS6yNXiP8e6SOdyFeg/AAAAP0YGAAAAAAAAAQgSAAAKAwAACwTuDgDY4j+hEycACurnPwAAAD9GBgAAAAAAAAEJEgAACgMAADlIoWTk1uI/fGwFGaG+5z8AAAA/RgYAAAAAAAABChIAAAoDAAALBO4OANjiP7MydWE7jec/AAAAP2UGAAAAAAAAAQsSAAAKAwAAOUihZOTW4j+RnQDeVF3nPwAAAD9lBgAAAAAAAAEMEgAACgMAADlIoWTk1uI/vj8WX+o05z8AAAA/ZQYAAAAAAAABDRIAAAoDAABnjFS6yNXiPzwrY0h+D+c/AAAAP3UGAAAAAAAAAQ4SAAAKAwAAxBS7ZZHT4j9ku8tlkevmPwAAAD91BgAAAAAAAAEPEgAACgMAACOdIRFa0eI/PhSqfijA5j8AAAA/lAYAAAAAAAABEBIAAAoDAAAM8qG9z8viPxhtiJe/lOY/AAAAP5QGAAAAAAAAARESAAAKAwAADPKhvc/L4j/zxWawVmnmPwAAAD+jBgAAAAAAAAESEgAACgMAAAzyob3Py+I/yQyYZWtC5j8AAAA/owYAAAAAAAABExIAAAoDAAAM8qG9z8viP++cAIN+HuY/AAAAP7MGAAAAAAAAARQSAAAKAwAAOzZVE7TK4j/B0YTUEPzlPwAAAD+zBgAAAAAAAAEVEgAACgMAAGl6CGmYyeI/7nOaVabT5T8AAAA/0gYAAAAAAAABFhIAAAoDAAD1RiJqRcbiP8fMeG49qOU/AAAAP9IGAAAAAAAAARcSAAAKAwAA9UYiakXG4j/5gDtTVXvlPwAAAD/SBgAAAAAAAAEYEgAACgMAACSL1b8pxeI/fH41oGtR5T8AAAA/4gYAAAAAAAABGRIAAAoDAAAki9W/KcXiP6kgSyEBKeU/AAAAP+IGAAAAAAAAARoSAAAKAwAAghM8a/LC4j9/Z3zWFQLlPwAAAD8BBwAAAAAAAAEbEgAACgMAAGtovBdoveI/XdIHUy/S5D8AAAA/AQcAAAAAAAABHBIAAAoDAACyRaNvprXiP+vzW2dKn+Q/AAAAPxEHAAAAAAAAAR0SAAAKAwAAy97WcQCv4j/KXufjY2/kPwAAAD8RBwAAAAAAAAEeEgAACgMAABK8vck+p+I/+xKqyHtC5D8AAAA/IAcAAAAAAAABHxIAAAoDAABamaQhfZ/iP9driOESF+Q/AAAAPyAHAAAAAAAAASASAAAKAwAAW4dY0EyT4j9UV9XKpvHjPwAAAD9ABwAAAAAAAAEhEgAACgMAAOtBJoDJg+I/mlNMPsiy4z8AAAA/QAcAAAAAAAABIhIAAAoDAACRlScyoG3iP+RhcBVsb+M/AAAAP0AHAAAAAAAAASMSAAAKAwAAlXGPjz9V4j/O8FVZijbjPwAAAD9fBwAAAAAAAAEkEgAACgMAAGsJRJf6PeI/VQD9CSMI4z8AAAA/XwcAAAAAAAABJRIAAAoDAABBofietSbiPzp9Neq+0+I/AAAAP18HAAAAAAAAASYSAAAKAwAALOQs+voU4j8nHsiRX5biPwAAAD9vBwAAAAAAAAEnEgAACgMAAGAESK1+++E/Fr9aOQBZ4j8AAAA/bwcAAAAAAAABKBIAAAoDAADwrMkLy9/hP1GXd+UcI+I/AAAAP44HAAAAAAAAASkSAAAKAwAAyTIywlW84T+IXectt/HhPwAAAD+OBwAAAAAAAAEqEgAACgMAAM/8Tc7El+E/GpHopVS64T8AAAA/nQcAAAAAAAABKxIAAAoDAAAZtpyDonfhP63E6R3yguE/AAAAP50HAAAAAAAAASwSAAAKAwAA2aLRN9Na4T+QQSL+jU7hPwAAAD+tBwAAAAAAAAEtEgAACgMAALEoOu5dN+E/HWN2Eqkb4T8AAAA/rQcAAAAAAAABLhIAAAoDAABEv2/7eQ/hP04XOffA7uA/AAAAP8wHAAAAAAAAAS8SAAAKAwAAYyK/CUPk4D+PAQMHYLTgPwAAAD/MBwAAAAAAAAEwEgAACgMAAN4fwRQFw+A/dH475/t/4D8AAAA/zAcAAAAAAAABMRIAAAoDAABAhI8dbajgPwGgj/sWTeA/AAAAP9wHAAAAAAAAATISAAAKAwAAoOhdJtWN4D+EnYlILSPgPwAAAD/cBwAAAAAAAAEzEgAACgMAABvmXzGXbOA/vezPwojv3z8AAAA/+wcAAAAAAAABNBIAAAoDAADcwEiUl0PgP3vC5ru7j98/AAAAP/sHAAAAAAAAATUSAAAKAwAAhQL+9D0h4D+hKemr9iDfPwAAAD8LCAAAAAAAAAE2EgAACgMAALkiGajBB+A/X///pCnB3j8AAAA/CwgAAAAAAAABNxIAAAoDAAB6/QELwt7fPx/VFp5cYd4/AAAAPxoIAAAAAAAAATgSAAAKAwAAJC1rGjiw3z93GUKghxDePwAAAD8aCAAAAAAAAAE5EgAACgMAABoobzC8bd8/+O3Vv8Wb3T8AAAA/PwgAAAAAAAABOhIAAAoDAAAQI3NGQCvfP3jCad8DJ90/AAAAPz8IAAAAAAAAATsSAAAKAwAAMHR2A9nz3j/ucqM3PbvcPwAAAD8/CAAAAAAAAAE8EgAACgMAACCTEry9yd4/rUi6MHBb3D8AAAA/XggAAAAAAAABPRIAAAoDAAD4GHtySKbePwWN5TKbCtw/AAAAP14IAAAAAAAAAT4SAAAKAwAAchZ9fQqF3j8OiNnMx7bbPwAAAD9eCAAAAAAAAAE/EgAACgMAAE54TZE0Sd4/6cn+Gwk82z8AAAA/fQgAAAAAAAABQBIAAAoDAACIYoRQJwvePw0xAQxEzdo/AAAAP30IAAAAAAAAAUESAAAKAwAABjzuuIjR3T8fUE9tdXDaPwAAAD99CAAAAAAAAAFCEgAACgMAAGx8JB+Qnt0/wLlXEJor2j8AAAA/jQgAAAAAAAABQxIAAAoDAAAYrI0uBnDdP2pHunrD3dk/AAAAP40IAAAAAAAAAUQSAAAKAwAAkqmPOchO3T8oHdFz9n3ZPwAAAD+sCAAAAAAAAAFFEgAACgMAADzZ+Eg+IN0/TYTTYzEP2T8AAAA/rAgAAAAAAAABRhIAAAoDAAAAopVaDuvcPw1a6lxkr9g/AAAAP6wIAAAAAAAAAUcSAAAKAwAAPIzMGQGt3D+tw/L/iGrYPwAAAD/LCAAAAAAAAAFIEgAACgMAAP5UaSvRd9w/OeVGFKQ32D8AAAA/ywgAAAAAAAABSRIAAAoDAACqhNI6R0ncPxAseMm4ENg/AAAAP8sIAAAAAAAAAUoSAAAKAwAAmqNu8ysf3D9C4Dqu0OPXPwAAAD/bCAAAAAAAAAFLEgAACgMAAHAp16m2+9s/Km8g8u6q1z8AAAA/2wgAAAAAAAABTBIAAAoDAABIrz9gQdjbP8zYKJUTZtc/AAAAP/oIAAAAAAAAAU0SAAAKAwAA3EV1bV2w2z9tQjE4OCHXPwAAAD/6CAAAAAAAAAFOEgAACgMAAEKGq9Nkfds/Daw521zc1j8AAAA/CgkAAAAAAAABTxIAAAoDAAAET0jlNEjbP5vNje93qdY/AAAAPwoJAAAAAAAAAVASAAAKAwAAmOV98lAg2z9o8GTdh4vWPwAAAD8ZCQAAAAAAAAFREgAACgMAACp8s/9s+No/1aWqm5Rz1j8AAAA/GQkAAAAAAAABUhIAAAoDAACO4IEI1d3aP5ikJ8KfXtY/AAAAPzkJAAAAAAAAAVMSAAAKAwAASs22vAXB2j+r7NtQqUzWPwAAAD85CQAAAAAAAAFUEgAACgMAAFCpHhqlqNo/JcZ71ror1j8AAAA/OQkAAAAAAAABVRIAAAoDAAC46VSArHXaP3TmTBHh49U/AAAAP0gJAAAAAAAAAVYSAAAKAwAAuOlUgKx12j905kwR4ePVPwAAAD9ICQAAAAAAAAFXEgAACgMAALjpVICsddo/dOZMEeHj1T8AAAA/SAkAAAAAAAABWBIAAAoDAAC46VSArHXaP3TmTBHh49U/AAAAP2gJAAAAAAAAAVkSAAAKAwAA1mTYvGt5wD/CjNyaV6XiPwAAAD8AAAAAAAAAAAFaEgAACgMAANZk2LxrecA/wozcmlel4j8AAAA/HwAAAAAAAAABWxIAAAoDAADWZNi8a3nAP8KM3JpXpeI/AAAAPx8AAAAAAAAAAVwSAAAKAwAA1mTYvGt5wD/CjNyaV6XiPwAAAD8vAAAAAAAAAAFdEgAACgMAACzEqttXHMA/6RxFuGqB4j8AAAA/LwAAAAAAAAABXhIAAAoDAABq+PQsLde/PwJ3pqr2auI/AAAAPz8AAAAAAAAAAV8SAAAKAwAA3MxiqxJbvz8f47QABVDiPwAAAD8/AAAAAAAAAAFgEgAACgMAAFCh0Cn43r4/5vPeipI24j8AAAA/TgAAAAAAAAABYRIAAAoDAAAk2gyxRUi+P/9NQH0eIOI/AAAAP14AAAAAAAAAAWISAAAKAwAA5lV9k9ifvT+8OhBApw/iPwAAAD9eAAAAAAAAAAFjEgAACgMAAPR48NkYy7w/dBUzn60D4j8AAAA/bgAAAAAAAAABZBIAAAoDAAB6vf3Ne+27P3kn4AIw/+E/AAAAP24AAAAAAAAAAWUSAAAKAwAAiOBwFLwYuz/PgsTOsP3hPwAAAD+NAAAAAAAAAAFmEgAACgMAAIJGGLZBMro/Isz7Nq8A4j8AAAA/jQAAAAAAAAABZxIAAAoDAAAIiyWqpFS5Pxy6TtMsBeI/AAAAP5wAAAAAAAAAAWgSAAAKAwAAjs8yngd3uD8YqKFvqgniPwAAAD+cAAAAAAAAAAFpEgAACgMAALCvcYkCtLc/GKihb6oJ4j8AAAA/rAAAAAAAAAABahIAAAoDAABKsUoiIOi2P8FMvaMpC+I/AAAAP6wAAAAAAAAAAWsSAAAKAwAAapGJDRsltj8SlvQLKA7iPwAAAD/LAAAAAAAAAAFsEgAACgMAAO7VlgF+R7U/Zd8rdCYR4j8AAAA/ywAAAAAAAAABbRIAAAoDAADoOz6jA2G0P1u70awhGuI/AAAAP8sAAAAAAAAAAW4SAAAKAwAADhx9jv6dsz9MhcqBmifiPwAAAD/bAAAAAAAAAAFvEgAACgMAABo/8NQ+ybI/QmFwupUw4j8AAAA/2wAAAAAAAAABcBIAAAoDAAA+Hy/AOQayP4mGTVuPPOI/AAAAP/oAAAAAAAAAAXESAAAKAwAAYP9tqzRDsT/MmX2YBk3iPwAAAD/6AAAAAAAAAAFyEgAACgMAAA6+EukMibA/aQiSof5b4j8AAAA/CgEAAAAAAAABcxIAAAoDAABgPKOoD4yvP7Atb0L4Z+I/AAAAPwoBAAAAAAAAAXQSAAAKAwAA9PBPEvBMrj/5Ukzj8XPiPwAAAD8ZAQAAAAAAAAF1EgAACgMAAHzoMNcV/Kw/PGZ8IGmE4j8AAAA/GQEAAAAAAAABdhIAAAoDAAAgWqnlsM6rPyceyJFfluI/AAAAPzkBAAAAAAAAAXcSAAAKAwAAaBonvKZIqj8PxGaf06ziPwAAAD85AQAAAAAAAAF4EgAACgMAADgGNxS3Pqk/SLM8FUbG4j8AAAA/SAEAAAAAAAABeRIAAAoDAAAgrxIRgkaoP32QZSc25OI/AAAAP0gBAAAAAAAAAXoSAAAKAwAAWEwdoTeVpz8N2x9pKfziPwAAAD9YAQAAAAAAAAF7EgAACgMAAMwgix8dGac/Rsr13psV4z8AAAA/WAEAAAAAAAABfBIAAAoDAAA89fidAp2mPyhe54iNMOM/AAAAP2gBAAAAAAAAAX0SAAAKAwAAnAybdy0Ppj8G4CvP/E/jPwAAAD9oAQAAAAAAAAF+EgAACgMAAEwYbORCyKU/O71U4ext4z8AAAA/hwEAAAAAAAABfxIAAAoDAADoZnGsnW+lPxxRRoveiOM/AAAAP4cBAAAAAAAAAYASAAAKAwAAwOzZYihMpT/2wN1ty6zjPwAAAD+HAQAAAAAAAAGBEgAACgMAAFw73yqD86Q/IHqsuLbT4z8AAAA/pgEAAAAAAAABghIAAAoDAADgzBhOI4mkP0ozewOi+uM/AAAAP6YBAAAAAAAAAYMSAAAKAwAAWKGGzAgNpD/DI9RSCSnkPwAAAD+mAQAAAAAAAAGEEgAACgMAAJz7XAF5baM/PibaBfNS5D8AAAA/xQEAAAAAAAABhRIAAAoDAAA8SmLJ0xSjPwlgar1YhOQ/AAAAP8UBAAAAAAAAAYYSAAAKAwAAsB7QR7mYoj/Nh00RPLrkPwAAAD/FAQAAAAAAAAGHEgAACgMAAHTnbFmJY6I/PFRMmZ7x5D8AAAA/1QEAAAAAAAABiBIAAAoDAAAMNnIh5AqiP60y+ISDJOU/AAAAP9UBAAAAAAAAAYkSAAAKAwAAqIR36T6yoT8b//YM5lvlPwAAAD/0AQAAAAAAAAGKEgAACgMAACBZ5WckNqE/MXARyceU5T8AAAA/9AEAAAAAAAABixIAAAoDAACQLVPmCbqgP/aX9ByryuU/AAAAPwQCAAAAAAAAAYwSAAAKAwAAFL+MCapPoD9uiE1sEvnlPwAAAD8EAgAAAAAAAAGNEgAACgMAAEChjFmUyp8/5Ximu3kn5j8AAAA/EwIAAAAAAAABjhIAAAoDAAAoSmhWX9KePwcOGz9gV+Y/AAAAPxMCAAAAAAAAAY8SAAAKAwAACPNDUyranT/LNf6SQ43mPwAAAD8zAgAAAAAAAAGQEgAACgMAAHQtWXOVd5w/OgL9GqbE5j8AAAA/MwIAAAAAAAABkRIAAAoDAABg1jRwYH+bP1SFxDoK+eY/AAAAPzMCAAAAAAAAAZISAAAKAwAARH8QbSuHmj9xCIxabi3nPwAAAD9CAgAAAAAAAAGTEgAACgMAAFCig7Nrspk/4+Y3RlNg5z8AAAA/QgIAAAAAAAABlBIAAAoDAACMP45DIQGZP60gyP24kec/AAAAP2ICAAAAAAAAAZUSAAAKAwAAdOhpQOwImD9ySKtRnMfnPwAAAD9iAgAAAAAAAAGWEgAACgMAAFiRRT23EJc/O4I7CQL55z8AAAA/ZQIAAAAAAAABlxIAAAoDAADEy1pdIq6VP1cFAylmLeg/AAAAP2UCAAAAAAAAAZgSAAAKAwAAqHQ2Wu21lD8mUUBETlroPwAAAD91AgAAAAAAAAGZEgAACgMAANwRQeqiBJQ/mC/sLzON6D8AAAA/dQIAAAAAAAABmhIAAAoDAABUTFYKDqKSPwX86reVxOg/AAAAP5QCAAAAAAAAAZsSAAAKAwAADHuavWOGkT8YW1gQ9QHpPwAAAD+UAgAAAAAAAAGcEgAACgMAAPQjdroujpA/3II7ZNg36T8AAAA/lAIAAAAAAAABnRIAAAoDAACwmaNu8yuPP/kFA4Q8bOk/AAAAP7MCAAAAAAAAAZ4SAAAKAwAAGNS4jl7JjT9m0gEMn6PpPwAAAD+zAgAAAAAAAAGfEgAACgMAAOAC/UG0rYw/K/rkX4LZ6T8AAAA/swIAAAAAAAABoBIAAAoDAADoJXCI9NiLP53YkEtnDOo/AAAAP8MCAAAAAAAAAaESAAAKAwAAWGCFqF92ij9oEiEDzT3qPwAAAD/DAgAAAAAAAAGiEgAACgMAAMB3J4KK6Ik/2fDM7rFw6j8AAAA/4gIAAAAAAAABoxIAAAoDAAAQj8lbtVqJP1LhJT4Zn+o/AAAAP+ICAAAAAAAAAaQSAAAKAwAAeKZrNeDMiD/P4yvxAsnqPwAAAD/yAgAAAAAAAAGlEgAACgMAACiyPKL1hYg/84pN2Gv06j8AAAA/8gIAAAAAAAABphIAAAoDAADAdyeCiuiJP3GNU4tVHus/AAAAPwEDAAAAAAAAAacSAAAKAwAAWGCFqF92ij/ofazavEzrPwAAAD8BAwAAAAAAAAGoEgAACgMAAKhUtDtKvYo/YW4FKiR76z8AAAA/IQMAAAAAAAABqRIAAAoDAABQPRJiH0uLP9heXnmLqes/AAAAPyEDAAAAAAAAAaoSAAAKAwAAmA7OrslmjD+rvEj49dHrPwAAAD8hAwAAAAAAAAGrEgAACgMAABjUuI5eyY0/1nUXQ+H46z8AAAA/MAMAAAAAAAABrBIAAAoDAABQOxiUWQCQP7P3W4lQGOw/AAAAPzADAAAAAAAAAa0SAAAKAwAA9CN2ui6OkD+LZ/NrPTzsPwAAAD9QAwAAAAAAAAGuEgAACgMAAOgAA3TuYpE/ZNeKTipg7D8AAAA/UAMAAAAAAAABrxIAAAoDAACgQIWd+OiSP+DZkAEUiuw/AAAAP18DAAAAAAAAAbASAAAKAwAAMAZwfY1LlD9h7kMYgK/sPwAAAD9fAwAAAAAAAAGxEgAACgMAAPBF8qaX0ZU/6RSkkm7Q7D8AAAA/bwMAAAAAAAABshIAAAoDAAD4eaNjjJ6XP3RNsXDf7Ow/AAAAP28DAAAAAAAAAbMSAAAKAwAAUKKDs2uymT9Rz/W2TgztPwAAAD+OAwAAAAAAAAG0EgAACgMAANRE+0zA6Zs/haweyT4q7T8AAAA/jgMAAAAAAAABtRIAAAoDAAA4bducn/2dP2MuYw+uSe0/AAAAP44DAAAAAAAAAbYSAAAKAwAAxMpddr8IoD9GwlS5n2TtPwAAAD+tAwAAAAAAAAG3EgAACgMAAMxkttQ576A/0PphlxCB7T8AAAA/rQMAAAAAAAABuBIAAAoDAAA0sAlrWS6iP7KOU0ECnO0/AAAAP60DAAAAAAAAAbkSAAAKAwAAyHX0Su6Qoz+REJiHcbvtPwAAAD/NAwAAAAAAAAG6EgAACgMAAIS1dnT4FqU/c6SJMWPW7T8AAAA/zQMAAAAAAAABuxIAAAoDAAA89fidAp2mP1U4e9tU8e0/AAAAP80DAAAAAAAAAbwSAAAKAwAAqEBMNCLcpz9B8MZMSwPuPwAAAD/cAwAAAAAAAAG9EgAACgMAADgGNxS3Pqk/KZZlWr8Z7j8AAAA/3AMAAAAAAAABvhIAAAoDAACkUYqq1n2qP7XOcjgwNu4/AAAAP/sDAAAAAAAAAb8SAAAKAwAAsIU7Z8tKrD+hhr6pJkjuPwAAAD/7AwAAAAAAAAHAEgAACgMAAPTwTxLwTK4/iCxdt5pe7j8AAAA/+wMAAAAAAAABwRIAAAoDAAAgLrJeiiewPxh3F/mNdu4/AAAAPxsEAAAAAAAAAcISAAAKAwAAEAs/GEr8sD9XeJrSgovuPwAAAD8bBAAAAAAAAAHDEgAACgMAAOwqAC1Pv7E/7NQBePie7j8AAAA/GwQAAAAAAAABxBIAAAoDAAC0jfWcmXCyP9iMTenusO4/AAAAPzoEAAAAAAAAAcUSAAAKAwAApmqCVllFsz+/Muz2YsfuPwAAAD86BAAAAAAAAAHGEgAACgMAAJhHDxAZGrQ/AkYcNNrX7j8AAAA/OgQAAAAAAAABxxIAAAoDAAAARjZ3++W0P0pr+dTT4+4/AAAAP1kEAAAAAAAAAcgSAAAKAwAA3mX3iwCptT/p67pBTu7uPwAAAD9ZBAAAAAAAAAHJEgAACgMAAERkHvPidLY/MxGY4kf67j8AAAA/WQQAAAAAAAAByhIAAAoDAAAihN8H6De3PyTbkLfAB+8/AAAAP2kEAAAAAAAAAcsSAAAKAwAAsvyduD8nuD9wEhu8PA/vPwAAAD9pBAAAAAAAAAHMEgAACgMAAEB1XGmXFrk/Z+7A9DcY7z8AAAA/hwQAAAAAAAABzRIAAAoDAABGD7XHEf25P7MlS/mzH+8/AAAAP4cEAAAAAAAAAc4SAAAKAwAAwMqn067auj9TpgxmLirvPwAAAD+HBAAAAAAAAAHPEgAACgMAAMhkADIpwbs/oN2Waqox7z8AAAA/pgQAAAAAAAAB0BIAAAoDAABEIPM9xp68P5rL6QYoNu8/AAAAP6YEAAAAAAAAAdESAAAKAwAA5lV9k9ifvT+ay+kGKDbvPwAAAD+mBAAAAAAAAAHSEgAACgMAAIiLB+nqoL4/oN2Waqox7z8AAAA/xgQAAAAAAAAB0xIAAAoDAABCfl3jt7O/P/ImztKoNO8/AAAAP8YEAAAAAAAAAdQSAAAKAwAArepAc/ZVwD+ay+kGKDbvPwAAAD/GBAAAAAAAAAHVEgAACgMAAMX0OEfu2sA/7BQhbyY57z8AAAA/1QQAAAAAAAAB1hIAAAoDAABRIMvICFfBP+gCdAukPe8/AAAAP9UEAAAAAAAAAdcSAAAKAwAAwdbB6inywT/sFCFvJjnvPwAAAD/0BAAAAAAAAAHYEgAACgMAAABbUQiXmsI/7BQhbyY57z8AAAA/9AQAAAAAAAAB2RIAAAoDAAD67618lT7DP+wUIW8mOe8/AAAAP/QEAAAAAAAAAdoSAAAKAwAAV+nY+fvHwz8+XljXJDzvPwAAAD8UBQAAAAAAAAHbEgAACgMAAPfRNiDRVcQ/msvpBig27z8AAAA/FAUAAAAAAAAB3BIAAAoDAADxZpOUz/nEP5rL6QYoNu8/AAAAPxQFAAAAAAAAAd0SAAAKAwAAAbm7rYivxT+ay+kGKDbvPwAAAD8zBQAAAAAAAAHeEgAACgMAAPlNGCKHU8Y/8ibO0qg07z8AAAA/MwUAAAAAAAAB3xIAAAoDAAA50qc/9PvGP6DdlmqqMe8/AAAAPzMFAAAAAAAAAeASAAAKAwAA73fRCoSbxz+k70POLC3vPwAAAD9DBQAAAAAAAAHhEgAACgMAAF8uyCylNsg//Eoomq0r7z8AAAA/QwUAAAAAAAAB4hIAAAoDAACJ9YulV83IP1OmDGYuKu8/AAAAP2IFAAAAAAAAAeMSAAAKAwAADWlObDN6yT+uE56VMSTvPwAAAD9iBQAAAAAAAAHkEgAACgMAANXLQ9x9K8o/CoEvxTQe7z8AAAA/YgUAAAAAAAAB5RIAAAoDAAAVUNP56tPKP7k3+Fw2G+8/AAAAP4EFAAAAAAAAAeYSAAAKAwAAhQbKGwxvyz+5N/hcNhvvPwAAAD+BBQAAAAAAAAHnEgAACgMAAPO8wD0tCsw/Z+7A9DcY7z8AAAA/gQUAAAAAAAAB6BIAAAoDAAAhhIS236DMPxq3NvC7EO8/AAAAP6AFAAAAAAAAAekSAAAKAwAA6eZ5JipSzT/Nf6zrPwnvPwAAAD+gBQAAAAAAAAHqEgAACgMAAFmdcEhL7c0/MxGY4kf67j8AAAA/oAUAAAAAAAAB6xIAAAoDAADJU2dqbIjOP5KQ1nXN7+4/AAAAP8AFAAAAAAAAAewSAAAKAwAAazzFkEEWzz9FWUxxUejuPwAAAD/ABQAAAAAAAAHtEgAACgMAAFEUVmCFqM8/T32mOFbf7j8AAAA/wAUAAAAAAAAB7hIAAAoDAAAcdvOXZB3QP7D85Mvb1O4/AAAAP88FAAAAAAAAAe8SAAAKAwAADuK7f4Zm0D+/Muz2YsfuPwAAAD/PBQAAAAAAAAHwEgAACgMAAEY9txAXtNA/dw0PVmm77j8AAAA/7gUAAAAAAAAB8RIAAAoDAACWMeajAfvQP9iMTenusO4/AAAAP+4FAAAAAAAAAfISAAAKAwAA5iUVN+xB0T8+Hjng9qHuPwAAAD/uBQAAAAAAAAHzEgAACgMAAPIqESFohNE/UmbtbgCQ7j8AAAA/DgYAAAAAAAAB9BIAAAoDAADQ2Q1kz7vRP2Suof0Jfu4/AAAAPw4GAAAAAAAAAfUSAAAKAwAAUgCk+2310T/PUTpYlGruPwAAAD8OBgAAAAAAAAH2EgAACgMAABoWbTx7M9I/6KubSiBU7j8AAAA/LQYAAAAAAAAB9xIAAAoDAADgKzZ9iHHSP1RPNKWqQO4/AAAAPy0GAAAAAAAAAfgSAAAKAwAAeOv/FoGk0j8RPARoMzDuPwAAAD8tBgAAAAAAAAH5EgAACgMAABKrybB519I/H3ILk7oi7j8AAAA/PQYAAAAAAAAB+hIAAAoDAABoe2ChAwbTPy6oEr5BFe4/AAAAPz0GAAAAAAAAAfsSAAAKAwAAvEv3kY000z9B8MZMSwPuPwAAAD9cBgAAAAAAAAH8EgAACgMAAHCk9C3gYNM/WkooP9fs7T8AAAA/XAYAAAAAAAAB/RIAAAoDAADcDb8gxIjTP2mAL2pe3+0/AAAAP2sGAAAAAAAAAf4SAAAKAwAAHCGKbJOl0z8mbf8s587tPwAAAD9rBgAAAAAAAAH/EgAACgMAAF40VbhiwtM/kRCYh3G77T8AAAA/ewYAAAAAAAABABMAAAoDAABCv7lYaeHTPwXYiqkAn+0/AAAAP3sGAAAAAAAAAQETAAAKAwAA3lrrTwH80z8saPPGE3vtPwAAAD+oBgAAAAAAAAECEwAACgMAAJaPUEnzD9Q/Aq8kfChU7T8AAAA/qAYAAAAAAAABAxMAAAoDAABkXelEPx3UP4WsHsk+Ku0/AAAAP6gGAAAAAAAAAQQTAAAKAwAACNWCmXYf1D8EmGuy0gTtPwAAAD/IBgAAAAAAAAEFEwAACgMAAKhMHO6tIdQ/MTqBM2jc7D8AAAA/yAYAAAAAAAABBhMAAAoDAABkXelEPx3UP2HuQxiAr+w/AAAAP8gGAAAAAAAAAQcTAAAKAwAA8he39LsN1D9BWc+UmX/sPwAAAD/nBgAAAAAAAAEIEwAACgMAADzjUfvJ+dM/IMRaEbNP7D8AAAA/5wYAAAAAAAABCRMAAAoDAAC44FMGjNjTP1eKyllNHuw/AAAAP+cGAAAAAAAAAQoTAAAKAwAA1FXvZYW50z+ELODa4vXrPwAAAD/2BgAAAAAAAAELEwAACgMAAJJCJBq2nNM/paqblHPW6z8AAAA/9gYAAAAAAAABDBMAAAoDAADIUPN7CXfTP846BLKGsus/AAAAPxYHAAAAAAAAAQ0TAAAKAwAAjBmQjdlB0z+jgTVnm4vrPwAAAD8WBwAAAAAAAAEOEwAACgMAAJTRX0gYEdM/c7a5uC1p6z8AAAA/FgcAAAAAAAABDxMAAAoDAABYmvxZ6NvSP5tGItZARes/AAAAPzUHAAAAAAAAARATAAAKAwAAvtoywO+o0j++xN2P0SXrPwAAAD81BwAAAAAAAAEREwAACgMAAIKjz9G/c9I/iue0feEH6z8AAAA/NQcAAAAAAAABEhMAAAoDAACk9NKOWDzSP6JBFnBt8eo/AAAAP0UHAAAAAAAAARMTAAAKAwAA9nc9UKX30T8WCQmS/NTqPwAAAD9FBwAAAAAAAAEUEwAACgMAAEb7pxHystE/OYfES4216j8AAAA/ZAcAAAAAAAABFRMAAAoDAADE1BF6U3nRP7JgZNGelOo/AAAAP2QHAAAAAAAAARYTAAAKAwAARq574rQ/0T/V3h+LL3XqPwAAAD9kBwAAAAAAAAEXEwAACgMAACAQTPbeA9E/phOk3MFS6j8AAAA/gwcAAAAAAAABGBMAAAoDAAAUC1AMY8HQPxvblv5QNuo/AAAAP4MHAAAAAAAAARkTAAAKAwAAZo66za980D/qDxtQ4xPqPwAAAD+DBwAAAAAAAAEaEwAACgMAALgRJY/8N9A/ZOm61fTy6T8AAAA/ogcAAAAAAAABGxMAAAoDAAAVKh+hkubPPzUePyeH0Ok/AAAAP6IHAAAAAAAAARwTAAAKAwAAze2/yOZuzz8AQRYVl7LpPwAAAD+iBwAAAAAAAAEdEwAACgMAAC0FYqIR4c4/LeMrliyK6T8AAAA/sgcAAAAAAAABHhMAAAoDAADTCzclq1fOPwMqXUtBY+k/AAAAP7IHAAAAAAAAAR8TAAAKAwAAuwE/UbPSzT8z3h8wWTbpPwAAAD/RBwAAAAAAAAEgEwAACgMAAOnmeSYqUs0/E0mrrHIG6T8AAAA/0QcAAAAAAAABIRMAAAoDAABbu+ekD9bMP5hGpfmI3Og/AAAAP+EHAAAAAAAAASITAAAKAwAAFX+IzGNezD8QIEV/mrvoPwAAAD/hBwAAAAAAAAEjEwAACgMAAP10kPhr2cs/mC/sLzON6D8AAAA/8AcAAAAAAAABJBMAAAoDAABBF5dynWrLPyA/k+DLXug/AAAAP/AHAAAAAAAAASUTAAAKAwAAyajQlT0Ayz/7l3H5YjPoPwAAAD8QCAAAAAAAAAEmEwAACgMAAMNbpGYAjco/hKcYqvsE6D8AAAA/EAgAAAAAAAABJxMAAAoDAAAbu3aF7C/KPwy3v1qU1uc/AAAAPxAIAAAAAAAAASgTAAAKAwAAcRpJpNjSyT8+a4I/rKnnPwAAAD8fCAAAAAAAAAEpEwAACgMAALW8Tx4KZMk/bh9FJMR85z8AAAA/HwgAAAAAAAABKhMAAAoDAACT+oeP0w/JP/cu7NRcTuc/AAAAPz8IAAAAAAAAASsTAAAKAwAAL0mNVy63yD8u9Vsd9xznPwAAAD8/CAAAAAAAAAEsEwAACgMAAA+Hxcj3Ysg/XqkeAg/w5j8AAAA/TggAAAAAAAABLRMAAAoDAAC/kpY1DRzIP0QmV+Kqu+Y/AAAAP04IAAAAAAAAAS4TAAAKAwAA+XzN9P/dxz/LNf6SQ43mPwAAAD9eCAAAAAAAAAEvEwAACgMAAGOZa7imksc/sLI2c99Y5j8AAAA/XggAAAAAAAABMBMAAAoDAACJxtbS3kLHP5Qvb1N7JOY/AAAAP30IAAAAAAAAATETAAAKAwAA8+J0loX3xj8cPxYEFPblPwAAAD99CAAAAAAAAAEyEwAACgMAAF//ElosrMY/rnIXfLG+5T8AAAA/jQgAAAAAAAABMxMAAAoDAAANC+TGQWXGPzeCvixKkOU/AAAAP40IAAAAAAAAATQTAAAKAwAAFcOzgYA0xj/AkWXd4mHlPwAAAD+cCAAAAAAAAAE1EwAACgMAANuLUJNQ/8U/9lfVJX0w5T8AAAA/nAgAAAAAAAABNhMAAAoDAACdVO2kIMrFP39nfNYVAuU/AAAAP6wIAAAAAAAAATcTAAAKAwAApQy9X1+ZxT9d0gdTL9LkPwAAAD+sCAAAAAAAAAE4EwAACgMAADmj8mx7ccU/lJh3m8mg5D8AAAA/ywgAAAAAAAABORMAAAoDAAC3fFzV3DfFPyC6y6/kbeQ/AAAAP8sIAAAAAAAAAToTAAAKAwAAe0X55qwCxT/3AP1k+UbkPwAAAD/bCAAAAAAAAAE7EwAACgMAALUvMKafxMQ/zUcuGg4g5D8AAAA/2wgAAAAAAAABPBMAAAoDAAAzCZoOAYvEP/PXljch/OM/AAAAP+oIAAAAAAAAAT0TAAAKAwAA0Vef1lsyxD931ZCEN9LjPwAAAD/qCAAAAAAAAAE+EwAACgMAAGmmpJ622cM/qYlTaU+l4z8AAAA/CgkAAAAAAAABPxMAAAoDAAAbsnULzJLDP9k9Fk5neOM/AAAAPwoJAAAAAAAAAUATAAAKAwAAVJysyr5Uwz9YKWM3+1LjPwAAAD8KCQAAAAAAAAFBEwAACgMAAEiXsOBCEsM/1hSwII8t4z8AAAA/KQkAAAAAAAABQhMAAAoDAAA8krT2xs/CP1UA/QkjCOM/AAAAPykJAAAAAAAAAUMTAAAKAwAAYr8fEf9/wj8rRy6/N+HiPwAAAD8pCQAAAAAAAAFEEwAACgMAAHQvv4Z8HsI/t2iC01Ku4j8AAAA/SAkAAAAAAAABRRMAAAoDAABBsCtTi7jBP5LBYOzpguI/AAAAP0gJAAAAAAAAAUYTAAAKAwAAlw/+cXdbwT9j9uQ9fGDiPwAAAD9ICQAAAAAAAAFHEwAACgMAAHdNNuNAB8E/iYZNW4884j8AAAA/WAkAAAAAAAABSBMAAAoDAAATnDurm67AP6jyW7GdIeI/AAAAP1gJAAAAAAAAAUkTAAAKAwAArepAc/ZVwD8YqKFvqgniPwAAAD93CQAAAAAAAAFKEwAACgMAABgH3zadCsA/iF3nLbfx4T8AAAA/dwkAAAAAAAABSxMAAAoDAABmq8j972O/P0hcZFTC3OE/AAAAP4cJAAAAAAAAAUwTAAAKAwAA2n82fNXnvj9dpBjjy8rhPwAAAD+HCQAAAAAAAAFNEwAACgMAAJr7pl5oP74/fyLUnFyr4T8AAAA/lgkAAAAAAAABThMAAAoDAAAkjeCBCNW9P2SfDH34duE/AAAAP5YJAAAAAAAAAU8TAAAKAwAAJI3ggQjVvT9knwx9+HbhPwAAAD+2CQAAAAAAAAFQEwAACgMAACSN4IEI1b0/ZJ8Mffh24T8AAAA/tgkAAAAAAAABURMAAAoDAAAkjeCBCNW9P2SfDH34duE/AAAAP7YJAAAAAAAAAVITAAAKAwAAJEi45YhZ5j9E27FrRSfVPwAAAD8AAAAAAAAAAAFTEwAACgMAACRIuOWIWeY/RNuxa0Un1T8AAAA/HwAAAAAAAAABVBMAAAoDAABZVodH3DPmP6lsnWJNGNU/AAAAPx8AAAAAAAAAAVUTAAAKAwAA6f4IpigY5j9hR8DBUwzVPwAAAD8fAAAAAAAAAAFWEwAACgMAADa4V1sG+OU/x9iruFv91D8AAAA/PgAAAAAAAAABVxMAAAoDAADf+Qy8rNXlP4nXKN9m6NQ/AAAAP04AAAAAAAAAAVgTAAAKAwAAnuZBcN245T+U+4Kma9/UPwAAAD9OAAAAAAAAAAFZEwAACgMAAC+Pw84pneU/72gU1m7Z1D8AAAA/TgAAAAAAAAABWhMAAAoDAADve/iCWoDlP5T7gqZr39Q/AAAAP10AAAAAAAAAAVsTAAAKAwAAC/GT4lNh5T+J1yjfZujUPwAAAD9dAAAAAAAAAAFcEwAACgMAAOJ2/JjePeU/dY90UF361D8AAAA/fQAAAAAAAAABXRMAAAoDAAC6/GRPaRrlPxki4yBaANU/AAAAP30AAAAAAAAAAV4TAAAKAwAAYz4asA/45D8P/ohZVQnVPwAAAD99AAAAAAAAAAFfEwAACgMAAICztQ8J2eQ/BdouklAS1T8AAAA/nAAAAAAAAAABYBMAAAoDAAAQXDduVb3kP0TbsWtFJ9U/AAAAP5wAAAAAAAAAAWETAAAKAwAAc8AFd72i5D/fScZ0PTbVPwAAAD+cAAAAAAAAAAFiEwAACgMAAGDx7YDShOQ/1SVsrTg/1T8AAAA/rAAAAAAAAAABYxMAAAoDAABOItaK52bkP3m42n01RdU/AAAAP6wAAAAAAAAAAWQTAAAKAwAAPVO+lPxI5D+2uV1XKlrVPwAAAD/LAAAAAAAAAAFlEwAACgMAAM37P/NILeQ/RgQYmR1y1T8AAAA/ywAAAAAAAAABZhMAAAoDAAAuYA78sBLkP8wqeBMMk9U/AAAAP8sAAAAAAAAAAWcTAAAKAwAA1rMProf84z8DCKEl/LDVPwAAAD/qAAAAAAAAAAFoEwAACgMAADcY3rbv4eM/0FPeQOTd1T8AAAA/6gAAAAAAAAABaRMAAAoDAAD3BBNrIMXjP/LoUsTKDdY/AAAAP+oAAAAAAAAAAWoTAAAKAwAAtvFHH1Go4z/ANJDfsjrWPwAAAD8JAQAAAAAAAAFrEwAACgMAAOkRY9LUjuM/9BG58aJY1j8AAAA/CQEAAAAAAAABbBMAAAoDAABMdjHbPHTjPyjv4QOTdtY/AAAAPwkBAAAAAAAAAW0TAAAKAwAAUFKZONxb4z8CX3nmf5rWPwAAAD8ZAQAAAAAAAAFuEwAACgMAAINytOtfQuM/iIXZYG671j8AAAA/GQEAAAAAAAABbxMAAAoDAAC1ks+e4yjjP1/1cENb39Y/AAAAPzgBAAAAAAAAAXATAAAKAwAA6bLqUWcP4z/nG9G9SQDXPwAAAD84AQAAAAAAAAFxEwAACgMAAGDCOK5Z+uI/v4tooDYk1z8AAAA/OAEAAAAAAAABchMAAAoDAABMBW0Jn+jiPzFqFIwbV9c/AAAAP1cBAAAAAAAAAXMTAAAKAwAAltAHEK3U4j+kSMB3AIrXPwAAAD9XAQAAAAAAAAF0EwAACgMAALFX78DWweI/urnaM+LC1z8AAAA/VwEAAAAAAAABdRMAAAoDAAARzgkbb7PiP9Iq9e/D+9c/AAAAP3cBAAAAAAAAAXYTAAAKAwAAtTNXHnap4j+NLn58ojrYPwAAAD93AQAAAAAAAAF3EwAACgMAACtV8cuYoOI/o5+YOIRz2D8AAAA/dwEAAAAAAAABeBMAAAoDAAByMtgj15jiP8M0Dbxqo9g/AAAAP5YBAAAAAAAAAXkTAAAKAwAA/v7xJISV4j+IXPAPTtnYPwAAAD+WAQAAAAAAAAF6EwAACgMAAIvLCyYxkuI/Ozwf1Sch2T8AAAA/lgEAAAAAAAABexMAAAoDAACLywsmMZLiPzxlhQIAbNk/AAAAP6YBAAAAAAAAAXwTAAAKAwAAug+/exWR4j/tRLTH2bPZPwAAAD+mAQAAAAAAAAF9EwAACgMAAOhTctH5j+I/oCTjjLP72T8AAAA/xQEAAAAAAAABfhMAAAoDAAAWmCUn3o7iP/262umOQNo/AAAAP8UBAAAAAAAAAX8TAAAKAwAAFpglJ96O4j+vmgmvaIjaPwAAAD/FAQAAAAAAAAGAEwAACgMAAIvLCyYxkuI/Aw2nRD/W2j8AAAA/8wEAAAAAAAABgRMAAAoDAAByMtgj15jiP09b6hIRLds/AAAAP/MBAAAAAAAAAYITAAAKAwAAK1Xxy5ig4j9IYPZ45IDbPwAAAD/zAQAAAAAAAAGDEwAACgMAABK8vck+p+I/ntKTDrvO2z8AAAA/AwIAAAAAAAABhBMAAAoDAAD6IorH5K3iP5XXn3SOItw/AAAAPwMCAAAAAAAAAYUTAAAKAwAAEc4JG2+z4j+ZAAaiZm3cPwAAAD8iAgAAAAAAAAGGEwAACgMAAJqsb21MvOI/N5iA2DbH3D8AAAA/IgIAAAAAAAABhxMAAAoDAACCEzxr8sLiPzGdjD4KG90/AAAAPzICAAAAAAAAAYgTAAAKAwAAOzZVE7TK4j+EDyrU4GjdPwAAAD8yAgAAAAAAAAGJEwAACgMAAMQUu2WR0+I/Nu9Ymbqw3T8AAAA/QQIAAAAAAAABihMAAAoDAADDJge3wd/iP4th9i6R/t0/AAAAP0ECAAAAAAAAAYsTAAAKAwAAkvSfsg3t4j8xHcssZk/ePwAAAD9gAgAAAAAAAAGMEwAACgMAADJ+hVh1++I/h49owjyd3j8AAAA/YAIAAAAAAAABjRMAAAoDAACjw7eo+ArjP0GT8U4b3N4/AAAAP2ACAAAAAAAAAY4TAAAKAwAAdJFQpEQY4z+rTUNz+xffPwAAAD+AAgAAAAAAAAGPEwAACgMAAHGjnPV0JOM/t5oDaNhZ3z8AAAA/gAIAAAAAAAABkBMAAAoDAACd+ZuciS/jP7GfD86rrd8/AAAAP4ACAAAAAAAAAZETAAAKAwAAhGBomi824z9ZW+TLgP7fPwAAAD+PAgAAAAAAAAGSEwAACgMAALG2Z0FEQeM/KDD4GCop4D8AAAA/jwIAAAAAAAABkxMAAAoDAAAMURo+PUvjP0jFbJwQWeA/AAAAP68CAAAAAAAAAZQTAAAKAwAAli+AkBpU4z/BtcXrd4fgPwAAAD+vAgAAAAAAAAGVEwAACgMAAPLJMo0TXuM/5lzn0uCy4D8AAAA/rwIAAAAAAAABlhMAAAoDAAAIdbLgnWPjP2Jf7YXK3OA/AAAAP84CAAAAAAAAAZcTAAAKAwAA8Nt+3kNq4z8yqyqhsgnhPwAAAD/OAgAAAAAAAAGYEwAACgMAAGQPZd2WbeM/TS7ywBY+4T8AAAA/zgIAAAAAAAABmRMAAAoDAADXQkvc6XDjPxZognh8b+E/AAAAP+0CAAAAAAAAAZoTAAAKAwAAerrkMCFz4z8y60mY4KPhPwAAAD/tAgAAAAAAAAGbEwAACgMAABwyfoVYdeM/V5Jrf0nP4T8AAAA/7QIAAAAAAAABnBMAAAoDAABhIbEux3njP3QVM5+tA+I/AAAAP/0CAAAAAAAAAZ0TAAAKAwAAd8wwglF/4z/rBYzuFDLiPwAAAD/9AgAAAAAAAAGeEwAACgMAAF8z/X/3heM/DJsAcvth4j8AAAA/HAMAAAAAAAABnxMAAAoDAAB13nzTgYvjP9bUkClhk+I/AAAAPxwDAAAAAAAAAaATAAAKAwAALgGWe0OT4z+gDiHhxsTiPwAAAD8sAwAAAAAAAAGhEwAACgMAAOcjryMFm+M/wKOVZK304j8AAAA/LAMAAAAAAAABohMAAAoDAAATeq7KGabjP+A4CuiTJOM/AAAAPzsDAAAAAAAAAaMTAAAKAwAAQNCtcS6x4z8G4CvP/E/jPwAAAD87AwAAAAAAAAGkEwAACgMAAG0mrRhDvOM/guIxguZ54z8AAAA/WgMAAAAAAAABpRMAAAoDAAA89EUUj8njP6R3pgXNqeM/AAAAP1oDAAAAAAAAAaYTAAAKAwAAaUpFu6PU4z+/+m0lMd7jPwAAAD9aAwAAAAAAAAGnEwAACgMAAPMoqw2B3eM/jUarQBkL5D8AAAA/egMAAAAAAAABqBMAAAoDAAB8BxFgXubjPwpJsfMCNeQ/AAAAP3oDAAAAAAAAAakTAAAKAwAABuZ2sjvv4z/juEjW71jkPwAAAD96AwAAAAAAAAGqEwAACgMAAAX4wgNs++M/txYzVVqB5D8AAAA/mQMAAAAAAAABqxMAAAoDAAADCg9VnAfkPzIZOQhEq+Q/AAAAP5kDAAAAAAAAAawTAAAKAwAAjeh0p3kQ5D+vGz+7LdXkPwAAAD+ZAwAAAAAAAAGtEwAACgMAABbH2vlWGeQ/MjDy0Zn65D8AAAA/qQMAAAAAAAABrhMAAAoDAACgpUBMNCLkP60y+ISDJOU/AAAAP6kDAAAAAAAAAa8TAAAKAwAAzfs/80gt5D8vR6ub70nlPwAAAD/IAwAAAAAAAAGwEwAACgMAAFfapUUmNuQ/WgB65tpw5T8AAAA/yAMAAAAAAAABsRMAAAoDAADhuAuYAz/kPy1eZGVFmeU/AAAAP8gDAAAAAAAAAbITAAAKAwAADQ8LPxhK5D8AvE7kr8HlPwAAAD/nAwAAAAAAAAGzEwAACgMAADtlCuYsVeQ/K3UdL5vo5T8AAAA/5wMAAAAAAAABtBMAAAoDAAA4d1Y3XWHkP1tAmd0IC+Y/AAAAP+cDAAAAAAAAAbUTAAAKAwAAlBEJNFZr5D84wt0jeCrmPwAAAD/1AwAAAAAAAAG2EwAACgMAAMBnCNtqduQ/G1bPzWlF5j8AAAA/9QMAAAAAAAABtxMAAAoDAABg8e2A0oTkP6aO3KvaYeY/AAAAPxQEAAAAAAAAAbgTAAAKAwAAL7+GfB6S5D+DECHySYHmPwAAAD8UBAAAAAAAAAG5EwAACgMAAFwVhiMzneQ/stucoLej5j8AAAA/FAQAAAAAAAABuhMAAAoDAACJa4XKR6jkP+OmGE8lxuY/AAAAPzMEAAAAAAAAAbsTAAAKAwAAE0rrHCWx5D8RcpT9kujmPwAAAD8zBAAAAAAAAAG8EwAACgMAAMtsBMXmuOQ/k4ZHFP8N5z8AAAA/MwQAAAAAAAABvRMAAAoDAAAmB7fB38LkPxqtp47tLuc/AAAAP1IEAAAAAAAAAb4TAAAKAwAAgqFpvtjM5D9OitCg3UznPwAAAD9SBAAAAAAAAAG/EwAACgMAAAyAzxC21eQ/NTBvrlFj5z8AAAA/UgQAAAAAAAABwBMAAAoDAAD05psOXNzkP24fRSTEfOc/AAAAP3IEAAAAAAAAAcETAAAKAwAAfsUBYTnl5D/7V1ICNZnnPwAAAD9yBAAAAAAAAAHCEwAACgMAAHzXTbJp8eQ/0sfp5CG95z8AAAA/cgQAAAAAAAABwxMAAAoDAACnLU1ZfvzkP1nuSV8Q3uc/AAAAP5EEAAAAAAAAAcQTAAAKAwAASLcy/+UK5T/gFKrZ/v7nPwAAAD+RBAAAAAAAAAHFEwAACgMAAKNR5fveFOU/dnERf3QS6D8AAAA/kQQAAAAAAAABxhMAAAoDAABddP6joBzlPw/gJYhsIeg/AAAAP6EEAAAAAAAAAccTAAAKAwAA5lJk9n0l5T8Aqh5d5S7oPwAAAD+hBAAAAAAAAAHIEwAACgMAAELtFvN2L+U/7GFqzttA6D8AAAA/wAQAAAAAAAAByRMAAAoDAABvQxaaizrlP9kZtj/SUug/AAAAP8AEAAAAAAAAAcoTAAAKAwAAyt3IloRE5T8WGzkZx2foPwAAAD/ABAAAAAAAAAHLEwAACgMAALFElZQqS+U/BNOEir156D8AAAA/3wQAAAAAAAABzBMAAAoDAADempQ7P1blP5gv7C8zjeg/AAAAP98EAAAAAAAAAc0TAAAKAwAAZ3n6jRxf5T8yngA5K5zoPwAAAD/fBAAAAAAAAAHOEwAACgMAAH4keuGmZOU/dbEwdqKs6D8AAAA//gQAAAAAAAABzxMAAAoDAACVz/k0MWrlP7Sys0+Xweg/AAAAP/4EAAAAAAAAAdATAAAKAwAATfIS3fJx5T+bWFJdC9joPwAAAD/+BAAAAAAAAAHREwAACgMAAAcVLIW0eeU/NsdmZgPn6D8AAAA/DgUAAAAAAAAB0hMAAAoDAACQ85HXkYLlP8sjzgt5+ug/AAAAPw4FAAAAAAAAAdMTAAAKAwAAvUmRfqaN5T8ON/5I8ArpPwAAAD8tBQAAAAAAAAHUEwAACgMAAIwXKnrymuU/TDiBIuUf6T8AAAA/LQUAAAAAAAAB1RMAAAoDAABb5cJ1PqjlP49LsV9cMOk/AAAAPy0FAAAAAAAAAdYTAAAKAwAAzSr1xcG35T+AFao01T3pPwAAAD9MBQAAAAAAAAHXEwAACgMAAMs8QRfyw+U/H5ZroU9I6T8AAAA/TAUAAAAAAAAB2BMAAAoDAABrxia9WdLlP2Spm97GWOk/AAAAP0wFAAAAAAAAAdkTAAAKAwAAf4PyYRTk5T+nvMsbPmnpPwAAAD9sBQAAAAAAAAHaEwAACgMAAMKEcVyz9OU/k3QXjTR76T8AAAA/bAUAAAAAAAAB2xMAAAoDAAA0yqOsNgTmPyfRfjKqjuk/AAAAP2wFAAAAAAAAAdwTAAAKAwAA1FOJUp4S5j8Zm3cHI5zpPwAAAD+LBQAAAAAAAAHdEwAACgMAAACqiPmyHeY/YMBUqByo6T8AAAA/iwUAAAAAAAAB3hMAAAoDAAD+u9RK4ynmP1ec+uAXsek/AAAAP4sFAAAAAAAAAd8TAAAKAwAAEnmg75075j9KZvO1kL7pPwAAAD+bBQAAAAAAAAHgEwAACgMAAGslnz3HUeY/5NQHv4jN6T8AAAA/mwUAAAAAAAAB4RMAAAoDAAAJwdA0X2zmP4dndo+F0+k/AAAAP7oFAAAAAAAAAeITAAAKAwAABeVo17+E5j+CVckrA9jpPwAAAD+6BQAAAAAAAAHjEwAACgMAADBNtM8EnOY/K/rkX4LZ6T8AAAA/ugUAAAAAAAAB5BMAAAoDAAAVxswe267mPzAMksME1ek/AAAAP8kFAAAAAAAAAeUTAAAKAwAAnLZ+wujD5j81Hj8nh9DpPwAAAD/JBQAAAAAAAAHmEwAACgMAAGmWYw9l3eY/5NQHv4jN6T8AAAA/6QUAAAAAAAAB5xMAAAoDAAA3dkhc4fbmP415I/MHz+k/AAAAP+kFAAAAAAAAAegTAAAKAwAAps3G/ZQS5z/k1Ae/iM3pPwAAAD/4BQAAAAAAAAHpEwAACgMAAERp+PQsLec/P0KZ7ovH6T8AAAA/+AUAAAAAAAAB6hMAAAoDAAASSd1BqUbnP/IKD+oPwOk/AAAAP/0FAAAAAAAAAesTAAAKAwAAO7EoOu5d5z/6LmmxFLfpPwAAAD/9BQAAAAAAAAHsEwAACgMAADfVwNxOduc/XK6nRJqs6T8AAAA/HAYAAAAAAAAB7RMAAAoDAADVcPLT5pDnP2bSAQyfo+k/AAAAPxwGAAAAAAAAAe4TAAAKAwAAW3PwyCSy5z96GraaqJHpPwAAAD8sBgAAAAAAAAHvEwAACgMAAGxCCL8P0Oc/MvXY+a6F6T8AAAA/LAYAAAAAAAAB8BMAAAoDAACuVdMK3+znP+rP+1i1eek/AAAAPzsGAAAAAAAAAfETAAAKAwAAHa1RrJII6D/081UgunDpPwAAAD87BgAAAAAAAAHyEwAACgMAAIwE0E1GJOg//Rew575n6T8AAAA/WwYAAAAAAAAB8xMAAAoDAADOF5uZFUHoP2Spm97GWOk/AAAAP1sGAAAAAAAAAfQTAAAKAwAAgl5M5Ddh6D/OTDQ5UUXpPwAAAD9bBgAAAAAAAAH1EwAACgMAAPG1yoXrfOg/2HCOAFY86T8AAAA/agYAAAAAAAAB9hMAAAoDAABhDUknn5joP+GU6MdaM+k/AAAAP2oGAAAAAAAAAfcTAAAKAwAAi3WUH+Sv6D/ruEKPXyrpPwAAAD+KBgAAAAAAAAH4EwAACgMAAIeZLMJEyOg/9dycVmQh6T8AAAA/igYAAAAAAAAB+RMAAAoDAABUeREPweHoP/8A9x1pGOk/AAAAP5kGAAAAAAAAAfoTAAAKAwAA8hRDBln86D8JJVHlbQ/pPwAAAD+ZBgAAAAAAAAH7EwAACgMAAEvBQVSCEuk/ZZLiFHEJ6T8AAAA/qQYAAAAAAAAB/BMAAAoDAAAXoSah/ivpP8H/c0R0A+k/AAAAP6kGAAAAAAAAAf0TAAAKAwAAh/ikQrJH6T8dbQV0d/3oPwAAAD/IBgAAAAAAAAH+EwAACgMAAFXYiY8uYek/fuxDB/3y6D8AAAA/yAYAAAAAAAAB/xMAAAoDAABQ/CEyj3npP4P+8Gp/7ug/AAAAP8gGAAAAAAAAAQAUAAAKAwAAqagggLiP6T/fa4KagujoPwAAAD/nBgAAAAAAAAEBFAAACgMAADGZ0iPGpOk/5X0v/gTk6D8AAAA/5wYAAAAAAAABAhQAAAoDAAD+eLdwQr7pP+mP3GGH3+g/AAAAP+cGAAAAAAAAAQMUAAAKAwAAnBTpZ9rY6T9IDxv1DNXoPwAAAD/3BgAAAAAAAAEEFAAACgMAAN0ntLOp9ek/XVfPgxbD6D8AAAA/9wYAAAAAAAABBRQAAAoDAAAGkP+r7gzqP3GfgxIgseg/AAAAPxYHAAAAAAAAAQYUAAAKAwAAvcRkpeAg6j8ujFPVqKDoPwAAAD8WBwAAAAAAAAEHFAAACgMAABZxY/MJN+o/QdQHZLKO6D8AAAA/JgcAAAAAAAABCBQAAAoDAADkUEhAhlDqP1suaVY+eOg/AAAAPyYHAAAAAAAAAQkUAAAKAwAA9h9gNnFu6j/E0QGxyGToPwAAAD81BwAAAAAAAAEKFAAACgMAADYzK4JAi+o/gb7Rc1FU6D8AAAA/NQcAAAAAAAABCxQAAAoDAAAEExDPvKTqP+xhas7bQOg/AAAAP1UHAAAAAAAAAQwUAAAKAwAA/jaocR296j8Aqh5d5S7oPwAAAD9VBwAAAAAAAAENFAAACgMAAFjjpr9G0+o/D+AliGwh6D8AAAA/VQcAAAAAAAABDhQAAAoDAACCS/K3i+rqP9Heoq53DOg/AAAAP2QHAAAAAAAAAQ8UAAAKAwAAIOcjryMF6z+JucUNfgDoPwAAAD9kBwAAAAAAAAEQFAAACgMAAI8+olDXIOs/8lxeaAjt5z8AAAA/hAcAAAAAAAABERQAAAoDAABdHoedUzrrPwy3v1qU1uc/AAAAP4QHAAAAAAAAARIUAAAKAwAAtsqF63xQ6z8pI86worvnPwAAAD+TBwAAAAAAAAETFAAACgMAAPnLBOYbYes/7CFL162m5z8AAAA/kwcAAAAAAAABFBQAAAoDAABqETc2n3DrP1zXkJW6juc/AAAAP6MHAAAAAAAAARUUAAAKAwAAf84C21mC6z/PnoO3SXLnPwAAAD+jBwAAAAAAAAEWFAAACgMAAAe/tH5nl+s/9y7s1FxO5z8AAAA/wgcAAAAAAAABFxQAAAoDAADsN83NParrP8hjcCbvK+c/AAAAP8IHAAAAAAAAARgUAAAKAwAALzlMyNy66z/q4SvgfwznPwAAAD/CBwAAAAAAAAEZFAAACgMAAKB+fhhgyus/B046No7x5j8AAAA/0gcAAAAAAAABGhQAAAoDAABACGS+x9jrP4En2ruf0OY/AAAAP9IHAAAAAAAAARsUAAAKAwAAENb8uRPm6z+qt0LZsqzmPwAAAD/xBwAAAAAAAAEcFAAACgMAAJm0Ygzx7us/gxAh8kmB5j8AAAA/8QcAAAAAAAABHRQAAAoDAACAGy8Kl/XrPxEydQZlTuY/AAAAP/EHAAAAAAAAAR4UAAAKAwAAJJPIXs736z9B5jfrfCHmPwAAAD8eCAAAAAAAAAEfFAAACgMAACSTyF7O9+s/wdGE1BD85T8AAAA/HggAAAAAAAABIBQAAAoDAAAkk8hezvfrPz+90b2k1uU/AAAAPx4IAAAAAAAAASEUAAAKAwAA9U4VCer46z8UBANzua/lPwAAAD89CAAAAAAAAAEiFAAACgMAAFHXe7Sy9us/RrjFV9GC5T8AAAA/PQgAAAAAAAABIxQAAAoDAACAGy8Kl/XrPxv/9gzmW+U/AAAAPz0IAAAAAAAAASQUAAAKAwAAsF/iX3v06z+Z6kP2eTblPwAAAD9dCAAAAAAAAAElFAAACgMAAD0s/GAo8es/ah/IRwwU5T8AAAA/XQgAAAAAAAABJhQAAAoDAAD3PMm3uezrP+gKFTGg7uQ/AAAAP10IAAAAAAAAAScUAAAKAwAAsU2WDkvo6z9n9mEaNMnkPwAAAD9sCAAAAAAAAAEoFAAACgMAAJ2iFrvA4us/6/NbZ0qf5D8AAAA/bAgAAAAAAAABKRQAAAoDAABACGS+x9jrP3MDAxjjcOQ/AAAAP4wIAAAAAAAAASoUAAAKAwAAiOVKFgbR6z+gpRiZeEjkPwAAAD+MCAAAAAAAAAErFAAACgMAAP4G5cMoyOs/wyPUUgkp5D8AAAA/jAgAAAAAAAABLBQAAAoDAABeff8dwbnrP4g0/tyWD+Q/AAAAP6sIAAAAAAAAAS0UAAAKAwAAX2uzzJCt6z+cfLJroP3jPwAAAD+rCAAAAAAAAAEuFAAACgMAAL/hzSYpn+s/Y43c9S3k4z8AAAA/qwgAAAAAAAABLxQAAAoDAAB94E4sio7rP4YLmK++xOM/AAAAP8oIAAAAAAAAATAUAAAKAwAA3FZphiKA6z9fZHbIVZnjPwAAAD/KCAAAAAAAAAExFAAACgMAAK8Aat8Ndes/2T0WTmd44z8AAAA/yggAAAAAAAABMhQAAAoDAADfMtHjwWfrPwHOfmt6VOM/AAAAP9oIAAAAAAAAATMUAAAKAwAAhpge58hd6z/SAgO9DDLjPwAAAD/aCAAAAAAAAAE0FAAACgMAAIeG0pWYUes/p0k0ciEL4z8AAAA/+QgAAAAAAAABNRQAAAoDAAC4uDmaTETrP32QZSc25OI/AAAAP/kIAAAAAAAAATYUAAAKAwAAi2I68zc56z//jV90TLriPwAAAD8JCQAAAAAAAAE3FAAACgMAAI5Q7qEHLes/2uY9jeOO4j8AAAA/CQkAAAAAAAABOBQAAAoDAAAcC7xRhB3rP2P25D18YOI/AAAAPxgJAAAAAAAAATkUAAAKAwAAZtZWWJIJ6z84PRbzkDniPwAAAD8YCQAAAAAAAAE6FAAACgMAAK+h8V6g9eo/X81+EKQV4j8AAAA/NwkAAAAAAAABOxQAAAoDAABX9fIQd9/qP4hd5y238eE/AAAAPzcJAAAAAAAAATwUAAAKAwAAK42nGDLI6j8KW+F6zcfhPwAAAD83CQAAAAAAAAE9FAAACgMAAHVYQh9AtOo/ikYuZGGi4T8AAAA/VwkAAAAAAAABPhQAAAoDAABgm3Z6haLqP2SfDH34duE/AAAAP1cJAAAAAAAAAT8UAAAKAwAATd6q1cqQ6j/nnAbKDk3hPwAAAD9XCQAAAAAAAAFAFAAACgMAAH/+xYhOd+o/GVHJriYg4T8AAAA/dgkAAAAAAAABQRQAAAoDAACdc2HoR1jqPz/hMcw5/OA/AAAAP3YJAAAAAAAAAUIUAAAKAwAA6CywnSU46j/D3isZUNLgPwAAAD92CQAAAAAAAAFDFAAACgMAAKYZ5VFWG+o/R9wlZmao4D8AAAA/hgkAAAAAAAABRBQAAAoDAADbOQAF2gHqP8/rzBb/eeA/AAAAP4YJAAAAAAAAAUUUAAAKAwAAbOKBYybm6T8BoI/7Fk3gPwAAAD+lCQAAAAAAAAFGFAAACgMAAOXfg27oxOk/KDD4GCop4D8AAAA/pQkAAAAAAAABRxQAAAoDAACOITnPjqLpP6EJmJ47COA/AAAAP6UJAAAAAAAAAUgUAAAKAwAAUPwhMo956T+dV1s/or/fPwAAAD/ECQAAAAAAAAFJFAAACgMAAD4tCjykW+k/R+W9qctx3z8AAAA/xAkAAAAAAAABShQAAAoDAABxTSXvJ0LpP1cEDAv9FN8/AAAAP8QJAAAAAAAAAUsUAAAKAwAAAvamTXQm6T8X2iIEMLXePwAAAD/UCQAAAAAAAAFMFAAACgMAAKs3XK4aBOk/H9UWnlxh3j8AAAA/1AkAAAAAAAABTRQAAAoDAACDvcRkpeDoPzD0ZP+NBN4/AAAAP/MJAAAAAAAAAU4UAAAKAwAAWkMtGzC96D+mpJ5Xx5jdPwAAAD/zCQAAAAAAAAFPFAAACgMAAAGXLs0Gp+g/wedGgP0y3T8AAAA/AwoAAAAAAAABUBQAAAoDAABLYsnTFJPoPy10JhEy0Nw/AAAAPwMKAAAAAAAAAVEUAAAKAwAA8bXKhet86D/iJeNCYHncPwAAAD8SCgAAAAAAAAFSFAAACgMAAMdNf42mZeg/O2oORYso3D8AAAA/EgoAAAAAAAABUxQAAAoDAABY9gDs8knoPzhBqBez3ds/AAAAPzAKAAAAAAAAAVQUAAAKAwAARSfp9Qcs6D/2Fr8Q5n3bPwAAAD8wCgAAAAAAAAFVFAAACgMAAI/yg/wVGOg//BGzqhIq2z8AAAA/MAoAAAAAAAABVhQAAAoDAAB6NbhXWwboP7HDb9xA09o/AAAAP1AKAAAAAAAAAVcUAAAKAwAACvCFB9j25z8LCJvea4LaPwAAAD9QCgAAAAAAAAFYFAAACgMAACN3bbgB5Oc/B980sZM32j8AAAA/UAoAAAAAAAABWRQAAAoDAACyMTtoftTnP/qRdLy29dk/AAAAP28KAAAAAAAAAVoUAAAKAwAAzLgiGajB5z/4aA6P3qrZPwAAAD9vCgAAAAAAAAFbFAAACgMAAHMMJMt+q+c/RonfyQRj2T8AAAA/bwoAAAAAAAABXBQAAAoDAAB46IsoHpPnP5apsAQrG9k/AAAAP38KAAAAAAAAAV0UAAAKAwAAToBAMNl75z/bpSd4TNzYPwAAAD9/CgAAAAAAAAFeFAAACgMAAPTTQeKvZec/wzQNvGqj2D8AAAA/ngoAAAAAAAABXxQAAAoDAADhFnY99VPnP1FWYdCFcNg/AAAAP54KAAAAAAAAAWAUAAAKAwAAy1mqmDpC5z8xwexMn0DYPwAAAD+eCgAAAAAAAAFhFAAACgMAAFoUeEi3Muc/BggeArQZ2D8AAAA/vQoAAAAAAAABYhQAAAoDAABGV6yj/CDnP9xOT7fI8tc/AAAAP70KAAAAAAAAAWMUAAAKAwAAv2b6/+4L5z/E3TT75rnXPwAAAD+9CgAAAAAAAAFkFAAACgMAAE8PfF478OY/HiJg/RFp1z8AAAA/3AoAAAAAAAABZRQAAAoDAACBL5cRv9bmP7+LaKA2JNc/AAAAP9wKAAAAAAAAAWYUAAAKAwAA+j7lbbHB5j9V0RZ8VujWPwAAAD/cCgAAAAAAAAFnFAAACgMAALg9ZnMSseY/kqkzKHOy1j8AAAA/7AoAAAAAAAABaBQAAAoDAADob813xqPmPxWnLXWJiNY/AAAAP+wKAAAAAAAAAWkUAAAKAwAASObn0V6V5j87N5aSnGTWPwAAAD8LCwAAAAAAAAFqFAAACgMAAAXlaNe/hOY/tRA2GK5D1j8AAAA/CwsAAAAAAAABaxQAAAoDAAAgbFCI6XHmPyXGe9a6K9Y/AAAAPxsLAAAAAAAAAWwUAAAKAwAAx79ROsBb5j9EMoosyRDWPwAAAD8bCwAAAAAAAAFtFAAACgMAAMubuZdfQ+Y/DlVhGtny1T8AAAA/KgsAAAAAAAABbhQAAAoDAABDqwf0US7mPzblyTfsztU/AAAAPyoLAAAAAAAAAW8UAAAKAwAAMO47T5cc5j9omYwcBKLVPwAAAD86CwAAAAAAAAFwFAAACgMAAF8go1NLD+Y/mU1PARx11T8AAAA/OgsAAAAAAAABcRQAAAoDAACn/YmriQfmP3m42n01RdU/AAAAP1kLAAAAAAAAAXIUAAAKAwAAv5a9reMA5j9N/wszSh7VPwAAAD9ZCwAAAAAAAAFzFAAACgMAAHqnigR1/OU/JEY96F731D8AAAA/aQsAAAAAAAABdBQAAAoDAACSQL4Gz/XlP50f3W1w1tQ/AAAAP2kLAAAAAAAAAXUUAAAKAwAATlGLXWDx5T9nQrRbgLjUPwAAAD95CwAAAAAAAAF2FAAACgMAAPK22GBn5+U/hq7CsY6d1D8AAAA/eQsAAAAAAAABdxQAAAoDAACXHCZkbt3lP/ZjCHCbhdQ/AAAAP5gLAAAAAAAAAXgUAAAKAwAAECx0wGDI5T96YQK9sVvUPwAAAD+YCwAAAAAAAAF5FAAACgMAAEJMj3PkruU/LxO/7t8E1D8AAAA/mAsAAAAAAAABehQAAAoDAABCTI9z5K7lPy8Tv+7fBNQ/AAAAP6cLAAAAAAAAAXsUAAAKAwAAQkyPc+Su5T8vE7/u3wTUPwAAAD+nCwAAAAAAAAF8FAAACgMAAEJMj3PkruU/LxO/7t8E1D8AAAA/pwsAAAAAAAABfRQAAAoDAAAL7WxqfXzHPyFLxirqs9c/AAAAPwAAAAAAAAAAAX4UAAAKAwAAT9yfE+yAxz8K2qtuCHvXPwAAAD8QAAAAAAAAAAF/FAAACgMAAE/cnxPsgMc/Ctqrbgh71z8AAAA/EAAAAAAAAAABgBQAAAoDAABP3J8T7IDHPwraq24Ie9c/AAAAPyAAAAAAAAAAAYEUAAAKAwAAT9yfE+yAxz8K2qtuCHvXPwAAAD8gAAAAAAAAAAGCFAAACgMAAMX9OcEOeMc/d2aL/zwY1z8AAAA/PwAAAAAAAAABgxQAAAoDAAAnYgjKdl3HP1XRFnxW6NY/AAAAPz8AAAAAAAAAAYQUAAAKAwAA/+dwgAE6xz81PKL4b7jWPwAAAD9PAAAAAAAAAAGFFAAACgMAAMOwDZLRBMc/aPBk3YeL1j8AAAA/TwAAAAAAAAABhhQAAAoDAABDinf6MsvGP5ikJ8KfXtY/AAAAP14AAAAAAAAAAYcUAAAKAwAAIciva/x2xj+1EDYYrkPWPwAAAD9eAAAAAAAAAAGIFAAACgMAAHcngoroGcY/3qCeNcEf1j8AAAA/fQAAAAAAAAABiRQAAAoDAACJlyEAZrjFP56fG1zMCtY/AAAAP30AAAAAAAAAAYoUAAAKAwAA3/bzHlJbxT/6DK2LzwTWPwAAAD99AAAAAAAAAAGLFAAACgMAADVWxj0+/sQ/s+fP6tX41T8AAAA/nQAAAAAAAAABjBQAAAoDAAB3+My3b4/EP2rC8knc7NU/AAAAP50AAAAAAAAAAY0UAAAKAwAAdaugiDIcxD9+CqfY5drVPwAAAD+dAAAAAAAAAAGOFAAACgMAAHNedFn1qMM/k1JbZ+/I1T8AAAA/vAAAAAAAAAABjxQAAAoDAAD67618lT7DP6aaD/b4ttU/AAAAP7wAAAAAAAAAAZAUAAAKAwAAg4HnnzXUwj+wvmm9/a3VPwAAAD+8AAAAAAAAAAGRFAAACgMAAMUj7hlnZcI/uuLDhAKl1T8AAAA/zAAAAAAAAAABkhQAAAoDAACtGfZFb+DBP3vhQKsNkNU/AAAAP8wAAAAAAAAAAZMUAAAKAwAAUSDLyAhXwT/WTtLaEIrVPwAAAD/rAAAAAAAAAAGUFAAACgMAADsW0/QQ0sA/POC90Rh71T8AAAA/6wAAAAAAAAABlRQAAAoDAADCpwwYsWfAP/W64DAfb9U/AAAAP+sAAAAAAAAAAZYUAAAKAwAA0xesjS4GwD+jcanIIGzVPwAAAD8KAQAAAAAAAAGXFAAACgMAAEAxMbR6QL8/CQOVvyhd1T8AAAA/CgEAAAAAAAABmBQAAAoDAAAk2gyxRUi+P8Ddtx4vUdU/AAAAPwoBAAAAAAAAAZkUAAAKAwAAhKSCWzNHvT8cS0lOMkvVPwAAAD8pAQAAAAAAAAGaFAAACgMAAPIrxKrbV7w/ZXAm7ytX1T8AAAA/KQEAAAAAAAABmxQAAAoDAACMLZ1D+Yu7P2VwJu8rV9U/AAAAPykBAAAAAAAAAZwUAAAKAwAAJC923BbAuj8cS0lOMkvVPwAAAD9JAQAAAAAAAAGdFAAACgMAAB6VHX6c2bk/HEtJTjJL1T8AAAA/SQEAAAAAAAABnhQAAAoDAADugC3WrM+4PxxLSU4yS9U/AAAAP0kBAAAAAAAAAZ8UAAAKAwAAOo7X29+8tz9lcCbvK1fVPwAAAD9YAQAAAAAAAAGgFAAACgMAAKoVGSuIzbY/mU1PARx11T8AAAA/WAEAAAAAAAABoRQAAAoDAAC4OIxxyPi1P8wqeBMMk9U/AAAAP3cBAAAAAAAAAaIUAAAKAwAAPn2ZZSsbtT9UUdiN+rPVPwAAAD93AQAAAAAAAAGjFAAACgMAACQmdWL2IrQ/0FPeQOTd1T8AAAA/dwEAAAAAAAABpBQAAAoDAACA8OoM5CGzP7Pnz+rV+NU/AAAAP5cBAAAAAAAAAaUUAAAKAwAAZJnGCa8psj86DjBlxBnWPwAAAD+XAQAAAAAAAAGmFAAACgMAAExCogZ6MbE/tRA2GK5D1j8AAAA/lwEAAAAAAAABpxQAAAoDAADShq/63FOwP46AzfqaZ9Y/AAAAP7YBAAAAAAAAAagUAAAKAwAAgBzikwrJrj8CX3nmf5rWPwAAAD+2AQAAAAAAAAGpFAAACgMAAKBiyCCLH60/2c4QyWy+1j8AAAA/tgEAAAAAAAABqhQAAAoDAACo6+IIUWSrP1XRFnxW6NY/AAAAP8YBAAAAAAAAAasUAAAKAwAAnLcxTFyXqT+/i2igNiTXPwAAAD/GAQAAAAAAAAGsFAAACgMAACCvEhGCRqg/Z0c9ngt11z8AAAA/5QEAAAAAAAABrRQAAAoDAACM6Scx7eOmP15MSQTfyNc/AAAAP+UBAAAAAAAAAa4UAAAKAwAAEOEI9hKTpT8GCB4CtBnYPwAAAD/0AQAAAAAAAAGvFAAACgMAAJDY6bo4QqQ/AA0qaIdt2D8AAAA/9AEAAAAAAAABsBQAAAoDAAAAE//ao9+iPw1a6lxkr9g/AAAAPwQCAAAAAAAAAbEUAAAKAwAAWJBIVlRroT/HXXPpQu7YPwAAAD8EAgAAAAAAAAGyFAAACgMAAEChjFmUyp8/tj4liBFL2T8AAAA/IwIAAAAAAAABsxQAAAoDAABAkE7j3yidP+1EtMfZs9k/AAAAPyMCAAAAAAAAAbQUAAAKAwAAYNY0cGB/mz+BuNQ2pRbaPwAAAD8zAgAAAAAAAAG1FAAACgMAABwFeSO2Y5o/1ipyzHtk2j8AAAA/MwIAAAAAAAABthQAAAoDAABQooOza7KZP88vfjJPuNo/AAAAPzMCAAAAAAAAAbcUAAAKAwAAjD+OQyEBmT8lohvIJQbbPwAAAD9SAgAAAAAAAAG4FAAACgMAABTRx2bBlpg/cPBelvdc2z8AAAA/UgIAAAAAAAABuRQAAAoDAADA3JjT1k+YP1Wttm3Bwts/AAAAP1ICAAAAAAAAAboUAAAKAwAAdOhpQOwImD/yRDGkkRzcPwAAAD9xAgAAAAAAAAG7FAAACgMAAPh5o2OMnpc/R7fOOWhq3D8AAAA/cQIAAAAAAAABvBQAAAoDAAB06GlA7AiYP1QEjy5FrNw/AAAAP3ECAAAAAAAAAb0UAAAKAwAAdOhpQOwImD+zmoaLIPHcPwAAAD+OAgAAAAAAAAG+FAAACgMAABTRx2bBlpg/tsPsuPg73T8AAAA/jgIAAAAAAAABvxQAAAoDAAAArlQggWuZP7nsUubQht0/AAAAP44CAAAAAAAAAcAUAAAKAwAAzBBKkMscmj+8FbkTqdHdPwAAAD+tAgAAAAAAAAHBFAAACgMAAORnbpMAFZs/dxlCoIcQ3j8AAAA/rQIAAAAAAAABwhQAAAoDAABQs8EpIFScPzEdyyxmT94/AAAAP60CAAAAAAAAAcMUAAAKAwAA4HisCbW2nT9JjuXoR4jePwAAAD+9AgAAAAAAAAHEFAAACgMAAMAyxnw0YJ8/aSNabC643j8AAAA/vQIAAAAAAAABxRQAAAoDAACQLVPmCbqgP5XcKLcZ394/AAAAP9wCAAAAAAAAAcYUAAAKAwAA5Lva127noT9hKGbSAQzfPwAAAD/cAgAAAAAAAAHHFAAACgMAAFAHLm6OJqM/j+E0He0y3z8AAAA/6wIAAAAAAAAByBQAAAoDAABEfhOGyOGkP612qaDTYt8/AAAAP+sCAAAAAAAAAckUAAAKAwAABL6Vr9Jnpj/F58NctZvfPwAAAD/7AgAAAAAAAAHKFAAACgMAAOR3ryJSEag/21jeGJfU3z8AAAA/+wIAAAAAAAAByxQAAAoDAAA4BjcUtz6pP1lb5MuA/t8/AAAAPxoDAAAAAAAAAcwUAAAKAwAAzMsh9Euhqj/uQCKjtw/gPwAAAD8aAwAAAAAAAAHNFAAACgMAADgXdYpr4Ks/4AobeDAd4D8AAAA/GgMAAAAAAAABzhQAAAoDAACUP1XaSvStP9bmwLArJuA/AAAAPyoDAAAAAAAAAc8UAAAKAwAACnHmuc8VsD/R1BNNqSrgPwAAAD8qAwAAAAAAAAHQFAAACgMAALCmcA/iFrE/0dQTTakq4D8AAAA/SQMAAAAAAAAB0RQAAAoDAAC0QMltXP2xP36L3OSqJ+A/AAAAP0kDAAAAAAAAAdIUAAAKAwAALvy7efnasj8oMPgYKingPwAAAD9ZAwAAAAAAAAHTFAAACgMAAII9FzwhlbM/0dQTTakq4D8AAAA/WQMAAAAAAAAB1BQAAAoDAAA4MG027qe0P36L3OSqJ+A/AAAAP2gDAAAAAAAAAdUUAAAKAwAACOCO1XXMtT9+i9zkqifgPwAAAD9oAwAAAAAAAAHWFAAACgMAAJZYTYbNu7Y/LUKlfKwk4D8AAAA/iAMAAAAAAAAB1xQAAAoDAACwr3GJArS3Py1CpXysJOA/AAAAP4gDAAAAAAAAAdgUAAAKAwAA3MNhMfK9uD+EnYlILSPgPwAAAD+IAwAAAAAAAAHZFAAACgMAAB6VHX6c2bk/hJ2JSC0j4D8AAAA/lwMAAAAAAAAB2hQAAAoDAABgZtnKRvW6P9v4bRSuIeA/AAAAP5cDAAAAAAAAAdsUAAAKAwAAjnrJcjb/uz8tQqV8rCTgPwAAAD+3AwAAAAAAAAHcFAAACgMAALyOuRomCb0/hJ2JSC0j4D8AAAA/twMAAAAAAAAB3RQAAAoDAAAk2gyxRUi+Py1CpXysJOA/AAAAP8YDAAAAAAAAAd4UAAAKAwAAQn5d47ezvz+Jrzasrx7gPwAAAD/GAwAAAAAAAAHfFAAACgMAAJF1pRP9dMA/5RzI27IY4D8AAAA/1gMAAAAAAAAB4BQAAAoDAAAdoTeVF/HAP5PTkHO0FeA/AAAAP9YDAAAAAAAAAeEUAAAKAwAAIe5jxFRkwT9LrrPSugngPwAAAD/1AwAAAAAAAAHiFAAACgMAAJCkWuZ1/8E/DzYHK4fy3z8AAAA/9QMAAAAAAAAB4xQAAAoDAACf9oL/LrXCP5MzAXidyN8/AAAAP/UDAAAAAAAAAeQUAAAKAwAA+u+tfJU+wz9xnoz0tpjfPwAAAD8UBAAAAAAAAAHlFAAACgMAAHNedFn1qMM/UQkYcdBo3z8AAAA/FAQAAAAAAAAB5hQAAAoDAAAd/6E6CQbEP5cFj+TxKd8/AAAAPxQEAAAAAAAAAecUAAAKAwAAl21oF2lwxD+LuM7vFOjePwAAAD8kBAAAAAAAAAHoFAAACgMAAHtF+easAsU/xZDrmzGy3j8AAAA/JAQAAAAAAAAB6RQAAAoDAAAdLlcNgpDFP6X7dhhLgt4/AAAAP0MEAAAAAAAAAeoUAAAKAwAA24tQk1D/xT8xHcssZk/ePwAAAD9DBAAAAAAAAAHrFAAACgMAALVe5XgYT8Y/EYhWqX8f3j8AAAA/UwQAAAAAAAAB7BQAAAoDAAB7dK65JY3GP/sWPO2d5t0/AAAAP1MEAAAAAAAAAe0UAAAKAwAA+5pEUcTGxj9TW2fvyJXdPwAAAD9iBAAAAAAAAAHuFAAACgMAAMOwDZLRBMc/1C/7Dgch3T8AAAA/YgQAAAAAAAAB7xQAAAoDAADNtQl8TUfHP+ROSXA4xNw/AAAAP4IEAAAAAAAAAfAUAAAKAwAAH6o4DziOxz89k3RyY3PcPwAAAD+CBAAAAAAAAAHxFAAACgMAAFvhm/1nw8c/Mka0fYYx3D8AAAA/ggQAAAAAAAAB8hQAAAoDAADJSmbwS+vHP75nCJKh/ts/AAAAP5EEAAAAAAAAAfMUAAAKAwAAZeaX5+MFyD+6PqJkybPbPwAAAD+RBAAAAAAAAAH0FAAACgMAAHujY4yeF8g/ehS5XfxT2z8AAAA/pgQAAAAAAAAB9RQAAAoDAAA1tDDjLxPIP4ozB78t99o/AAAAP6YEAAAAAAAAAfYUAAAKAwAAq9XKkFIKyD/ZU9j5U6/aPwAAAD+1BAAAAAAAAAH3FAAACgMAAN0HMpUG/cc/w+K9PXJ22j8AAAA/tQQAAAAAAAAB+BQAAAoDAACXGP/rl/jHP5cp7/KGT9o/AAAAP8UEAAAAAAAAAfkUAAAKAwAADTqZmbrvxz/K3bHXniLaPwAAAD/FBAAAAAAAAAH6FAAACgMAAA06mZm678c/Vv8F7Lnv2T8AAAA/5AQAAAAAAAAB+xQAAAoDAAD5fM30/93HP7BDMe7kntk/AAAAP+QEAAAAAAAAAfwUAAAKAwAAixMDAhy2xz9vGUjnFz/ZPwAAAD/kBAAAAAAAAAH9FAAACgMAAE/cnxPsgMc/26UneEzc2D8AAAA/AwUAAAAAAAAB/hQAAAoDAAB1CQsuJDHHP9d8wUp0kdg/AAAAPwMFAAAAAAAAAf8UAAAKAwAAh3mqo6HPxj+DCiS1nUPYPwAAAD8DBQAAAAAAAAEAFQAACgMAAIUsfnRkXMY/nk3M3dPd1z8AAAA/IwUAAAAAAAABARUAAAoDAADbi1CTUP/FPyhGusQWYNc/AAAAPyMFAAAAAAAAAQIVAAAKAwAAfZIlFup1xT9V0RZ8VujWPwAAAD8jBQAAAAAAAAEDFQAACgMAANOkywWZpcQ/H8uHPI5/1j8AAAA/MgUAAAAAAAABBBUAAAoDAABzXnRZ9ajDP56fG1zMCtY/AAAAPzIFAAAAAAAAAQUVAAAKAwAAc150WfWowz+enxtczArWPwAAAD9RBQAAAAAAAAEGFQAACgMAAHNedFn1qMM/np8bXMwK1j8AAAA/UQUAAAAAAAABBxUAAAoDAABzXnRZ9ajDP56fG1zMCtY/AAAAP1EFAAAAAAAAAQgVAAAKAwAA5ZBMfcxBxj+/i2igNiTXPwAAAD8AAAAAAAAAAAEJFQAACgMAAOWQTH3MQcY/v4tooDYk1z8AAAA/HwAAAAAAAAABChUAAAoDAADlkEx9zEHGP7+LaKA2JNc/AAAAPx8AAAAAAAAAAQsVAAAKAwAA5ZBMfcxBxj+/i2igNiTXPwAAAD8fAAAAAAAAAAEMFQAACgMAAOWQTH3MQcY/v4tooDYk1z8AAAA/PgAAAAAAAAABDRUAAAoDAADlkEx9zEHGP7+LaKA2JNc/AAAAPz4AAAAAAAAAAQ4VAAAKAwAAR/UahjQnxj+IhdlgbrvWPwAAAD8+AAAAAAAAAAEPFQAACgMAAKtZ6Y6cDMY/pfHntnyg1j8AAAA/XQAAAAAAAAABEBUAAAoDAAAnM1P3/dLFPxWnLXWJiNY/AAAAP10AAAAAAAAAAREVAAAKAwAAYR2KtvCUxT8o7+EDk3bWPwAAAD9dAAAAAAAAAAESFQAACgMAAIdK9dAoRcU/osiBiaRV1j8AAAA/bQAAAAAAAAABExUAAAoDAABpiC1C8vDEPwhabYCsRtY/AAAAP30AAAAAAAAAARQVAAAKAwAAH0zOaUZ5xD/KWOqmtzHWPwAAAD99AAAAAAAAAAEVFQAACgMAAGPu1ON3CsQ/Og4wZcQZ1j8AAAA/jAAAAAAAAAABFhUAAAoDAABzXnRZ9ajDP0xW5PPNB9Y/AAAAP4wAAAAAAAAAARcVAAAKAwAADq15IVBQwz+8Cyqy2u/VPwAAAD+sAAAAAAAAAAEYFQAACgMAAKr7fumq98I/fgqn2OXa1T8AAAA/rAAAAAAAAAABGRUAAAoDAAAAW1EIl5rCP+Sbks/ty9U/AAAAP6wAAAAAAAAAARoVAAAKAwAAdC+/hnwewj/uv+yW8sLVPwAAAD/LAAAAAAAAAAEbFQAACgMAAOcDLQViosE/VFHYjfqz1T8AAAA/ywAAAAAAAAABHBUAAAoDAABa2JqDRybBP151MlX/qtU/AAAAP8sAAAAAAAAAAR0VAAAKAwAAsDdtojPJwD+64sOEAqXVPwAAAD/aAAAAAAAAAAEeFQAACgMAAE2GcmqOcMA/uuLDhAKl1T8AAAA/2gAAAAAAAAABHxUAAAoDAAAsxKrbVxzAP7riw4QCpdU/AAAAP/oAAAAAAAAAASAVAAAKAwAABkf69Id+vz8MLPvsAKjVPwAAAD/6AAAAAAAAAAEhFQAACgMAAACtoZYNmL4/uuLDhAKl1T8AAAA/+gAAAAAAAAABIhUAAAoDAAD6Ekk4k7G9P7C+ab39rdU/AAAAPxkBAAAAAAAAASMVAAAKAwAAfldWLPbTvD9UUdiN+rPVPwAAAD8ZAQAAAAAAAAEkFQAACgMAAI56yXI2/7s/k1JbZ+/I1T8AAAA/GQEAAAAAAAABJRUAAAoDAADa1J+npl+7P9p3OAjp1NU/AAAAPzgBAAAAAAAAASYVAAAKAwAAOOxBgdHRuj9qwvJJ3OzVPwAAAD84AQAAAAAAAAEnFQAACgMAAIJGGLZBMro/Vno+u9L+1T8AAAA/OAEAAAAAAAABKBUAAAoDAAD0zVkF6kK5P5V7wZTHE9Y/AAAAP0gBAAAAAAAAASkVAAAKAwAAxrlpXfo4uD/UfERuvCjWPwAAAD9IAQAAAAAAAAEqFQAACgMAAL4fEf9/Urc/En7HR7E91j8AAAA/ZwEAAAAAAAABKxUAAAoDAABYIeqXnYa2P/41E7mnT9Y/AAAAP2cBAAAAAAAAASwVAAAKAwAAGp1aejDetT+OgM36mmfWPwAAAD9nAQAAAAAAAAEtFQAACgMAAGb3MK+gPrU/chS/pIyC1j8AAAA/hgEAAAAAAAABLhUAAAoDAAASttXseIS0PwuD062EkdY/AAAAP4YBAAAAAAAAAS8VAAAKAwAAgj0XPCGVsz/tFsVXdqzWPwAAAD+GAQAAAAAAAAEwFQAACgMAAPTEWIvJpbI/KxhIMWvB1j8AAAA/pgEAAAAAAAABMRUAAAoDAAB2CWZ/LMixP7I+qKtZ4tY/AAAAP6YBAAAAAAAAATIVAAAKAwAAsKZwD+IWsT/d93b2RAnXPwAAAD+mAQAAAAAAAAEzFQAACgMAAA6+EukMibA/B7FFQTAw1z8AAAA/tQEAAAAAAAABNBUAAAoDAADcqmmFb/avP9f8glwYXdc/AAAAP7UBAAAAAAAAATUVAAAKAwAAIGvnW2Vwrj8+t9SA+JjXPwAAAD/UAQAAAAAAAAE2FQAACgMAAMRCBwyGXKw/lClyFs/m1z8AAAA/1AEAAAAAAAABNxUAAAoDAADMyyH0S6GqP0QJoduoLtg/AAAAP+QBAAAAAAAAATgVAAAKAwAA6BEIgcz3qD9RVmHQhXDYPwAAAD/kAQAAAAAAAAE5FQAACgMAAKhATDQi3Kc/H6Ke622d2D8AAAA/9AEAAAAAAAABOhUAAAoDAACM6Scx7eOmP52kpJ5Xx9g/AAAAP/QBAAAAAAAAATsVAAAKAwAAeJIDLrjrpT8jywQZRujYPwAAAD8TAgAAAAAAAAE8FQAACgMAAFw73yqD86Q/ns0KzC8S2T8AAAA/EwIAAAAAAAABPRUAAAoDAADcMsDvqKKjP6way8AMVNk/AAAAPxMCAAAAAAAAAT4VAAAKAwAASG3VDxRAoj+mH9cm4KfZPwAAAD8yAgAAAAAAAAE/FQAACgMAAKTqHovEy6A/TturJLX42T8AAAA/MgIAAAAAAAABQBUAAAoDAADAMsZ8NGCfP1AEElKNQ9o/AAAAPzICAAAAAAAAAUEVAAAKAwAA4HisCbW2nT9ndSwOb3zaPwAAAD9CAgAAAAAAAAFCFQAACgMAANRE+0zA6Zs/c8LsAky+2j8AAAA/QgIAAAAAAAABQxUAAAoDAABEfxBtK4eaPznqz1Yv9No/AAAAP2ECAAAAAAAAAUQVAAAKAwAAnJayRlb5mT9PW+oSES3bPwAAAD9hAgAAAAAAAAFFFQAACgMAACwo7Gn2jpk/ZswEz/Jl2z8AAAA/YQIAAAAAAAABRhUAAAoDAAAArlQggWuZPxasM5TMrds/AAAAP4ACAAAAAAAAAUcVAAAKAwAAjD+OQyEBmT/Ii2JZpvXbPwAAAD+AAgAAAAAAAAFIFQAACgMAABTRx2bBlpg/Hf7/7nxD3D8AAAA/gAIAAAAAAAABSRUAAAoDAADA3JjT1k+YP3uU90tYiNw/AAAAP6ACAAAAAAAAAUoVAAAKAwAA5FYwHUxzmD9BvNqfO77cPwAAAD+gAgAAAAAAAAFLFQAACgMAABTRx2bBlpg/anWp6ibl3D8AAAA/oAIAAAAAAAABTBUAAAoDAACMP45DIQGZPzrB5gUPEt0/AAAAP68CAAAAAAAAAU0VAAAKAwAAsLkljZYkmT+sn5Lx80TdPwAAAD+vAgAAAAAAAAFOFQAACgMAAFCig7Nrspk/sMj4HsyP3T8AAAA/zgIAAAAAAAABTxUAAAoDAACclrJGVvmZP7LxXkyk2t0/AAAAP84CAAAAAAAAAVAVAAAKAwAARH8QbSuHmj8RiFapfx/ePwAAAD/eAgAAAAAAAAFRFQAACgMAAJhzPwAWzpo/g2YClWRS3j8AAAA/3gIAAAAAAAABUhUAAAoDAACEUMy51aKbP1OyP7BMf94/AAAAP+4CAAAAAAAAAVMVAAAKAwAAyCGIBoC+nD/PtEVjNqnePwAAAD/uAgAAAAAAAAFUFQAACgMAAOB4rAm1tp0/pyTdRSPN3j8AAAA/DQMAAAAAAAABVRUAAAoDAABwPpfpSRmfPyUn4/gM994/AAAAPw0DAAAAAAAAAVYVAAAKAwAA8ET1vzQsoD9N4LFD+B3fPwAAAD8NAwAAAAAAAAFXFQAACgMAAPTeTR6vEqE/y+K39uFH3z8AAAA/LAMAAAAAAAABWBUAAAoDAABIbdUPFECiP+t3LHrId98/AAAAPywDAAAAAAAAAVkVAAAKAwAA3DLA76iioz9VMn6eqLPfPwAAAD8sAwAAAAAAAAFaFQAACgMAAKgvDr5tOqU/baOYWors3z8AAAA/SwMAAAAAAAABWxUAAAoDAABQssRCva6mP/RSzwY6C+A/AAAAP0sDAAAAAAAAAVwVAAAKAwAAlIOAj2fKpz83Zv9DsRvgPwAAAD9LAwAAAAAAAAFdFQAACgMAAIBgDUknn6g/LUKlfKwk4D8AAAA/WwMAAAAAAAABXhUAAAoDAAB0PZoC53OpP9HUE02pKuA/AAAAP1sDAAAAAAAAAV8VAAAKAwAAVF1bF+w2qj/HsLmFpDPgPwAAAD96AwAAAAAAAAFgFQAACgMAAJQuF2SWUqs/FOhDiiA74D8AAAA/egMAAAAAAAABYRUAAAoDAAB86DDXFfysP7h6slodQeA/AAAAP3oDAAAAAAAAAWIVAAAKAwAAXKJKSpWlrj8LxOnCG0TgPwAAAD+aAwAAAAAAAAFjFQAACgMAACAusl6KJ7A/YR/OjpxC4D8AAAA/mgMAAAAAAAABZBUAAAoDAADokKfO1NiwP2Efzo6cQuA/AAAAP5oDAAAAAAAAAWUVAAAKAwAAJhU37EGBsT9hH86OnELgPwAAAD+5AwAAAAAAAAFmFQAACgMAAPJ3LFyMMrI/tGgF95pF4D8AAAA/uQMAAAAAAAABZxUAAAoDAAAaP/DUPsmyP10NISsaR+A/AAAAP7kDAAAAAAAAAWgVAAAKAwAAboBLl2aDsz+uVliTGErgPwAAAD/YAwAAAAAAAAFpFQAACgMAANZ+cv5IT7Q/WPtzx5dL4D8AAAA/2AMAAAAAAAABahUAAAoDAADaGMtcwzW1P1j7c8eXS+A/AAAAP9gDAAAAAAAAAWsVAAAKAwAAVtS9aGATtj8BoI/7Fk3gPwAAAD/oAwAAAAAAAAFsFQAACgMAAKoVGSuIzbY/UunGYxVQ4D8AAAA/6AMAAAAAAAABbRUAAAoDAAByeA6b0n63P6pEqy+WTuA/AAAAPwcEAAAAAAAAAW4VAAAKAwAAnj/SE4UVuD9Y+3PHl0vgPwAAAD8HBAAAAAAAAAFvFQAACgMAAO6ALdasz7g/XQ0hKxpH4D8AAAA/BwQAAAAAAAABcBUAAAoDAABsPCDiSa25P7RoBfeaReA/AAAAPxcEAAAAAAAAAXEVAAAKAwAAEHKqN1yuuj8FsjxfmUjgPwAAAD8XBAAAAAAAAAFyFQAACgMAAIwtnUP5i7s/C8TpwhtE4D8AAAA/NgQAAAAAAAABcxUAAAoDAABoTV5Y/k68Pw7WliaeP+A/AAAAPzYEAAAAAAAAAXQVAAAKAwAARG0fbQMSvT8U6EOKIDvgPwAAAD9FBAAAAAAAAAF1FQAACgMAAHI04+W1qL0/cFXVuSM14D8AAAA/RQQAAAAAAAABdhUAAAoDAABiEXCfdX2+P3p5L4EoLOA/AAAAP1UEAAAAAAAAAXcVAAAKAwAABkf69Id+vz+EnYlILSPgPwAAAD9VBAAAAAAAAAF4FQAACgMAAN8cqHeqSMA/5RzI27IY4D8AAAA/dAQAAAAAAAABeRUAAAoDAABXi25UCrPAP0acBm84DuA/AAAAP3QEAAAAAAAAAXoVAAAKAwAARhvP3owUwT/9dinOPgLgPwAAAD90BAAAAAAAAAF7FQAACgMAAGbdlm3DaME/GVph8ovp3z8AAAA/lAQAAAAAAAABfBUAAAoDAACtGfZFb+DBP51XWz+iv98/AAAAP5QEAAAAAAAAAX0VAAAKAwAACRMhw9Vpwj9xnoz0tpjfPwAAAD+UBAAAAAAAAAF+FQAACgMAACAdGZfN7sI/9ZuGQc1u3z8AAAA/swQAAAAAAAABfxUAAAoDAADdehIdnF3DP8vit/bhR98/AAAAP7MEAAAAAAAAAYAVAAAKAwAAywpzpx6/wz9XBAwL/RTfPwAAAD+zBAAAAAAAAAGBFQAACgMAAGPu1ON3CsQ/LUs9wBHu3j8AAAA/wgQAAAAAAAABghUAAAoDAACXbWgXaXDEP1fbpd0kyt4/AAAAP8IEAAAAAAAAAYMVAAAKAwAArXdg62D1xD/PtEVjNqnePwAAAD/UBAAAAAAAAAGEFQAACgMAADmj8mx7ccU/7SBUuUSO3j8AAAA/1AQAAAAAAAABhRUAAAoDAAD3AOzySeDFP2f68z5Wbd4/AAAAP9QEAAAAAAAAAYYVAAAKAwAAK4B/JjtGxj/f05PEZ0zePwAAAD/zBAAAAAAAAAGHFQAACgMAAPGVSGdIhMY/q/Zqsncu3j8AAAA/8wQAAAAAAAABiBUAAAoDAACHeaqjoc/GP8lieQiGE94/AAAAP/MEAAAAAAAAAYkVAAAKAwAAdQkLLiQxxz9NYHNVnOndPwAAAD8DBQAAAAAAAAGKFQAACgMAAL9FagbQqMc/klzqyL2q3T8AAAA/AwUAAAAAAAABixUAAAoDAAB7o2OMnhfIP44zhJvlX90/AAAAPyIFAAAAAAAAAYwVAAAKAwAAmWUrG9VryD/od6+dEA/dPwAAAD8iBQAAAAAAAAGNFQAACgMAANecjgkFocg/LXQmETLQ3D8AAAA/MQUAAAAAAAABjhUAAAoDAAD9FiZTesTIP83dLrRWi9w/AAAAPzEFAAAAAAAAAY8VAAAKAwAA4aGK84DjyD9lI92Pdk/cPwAAAD9BBQAAAAAAAAGQFQAACgMAAPdeVpg79cg/tEOuypwH3D8AAAA/QQUAAAAAAAABkRUAAAoDAADZ6bo4QhTJPw6I2czHtts/AAAAP2AFAAAAAAAAAZIVAAAKAwAAH9nt4bAYyT96FLld/FPbPwAAAD9gBQAAAAAAAAGTFQAACgMAADGWuYZrKsk/OerPVi/02j8AAAA/YAUAAAAAAAABlBUAAAoDAACLQrjUlEDJP+N3MsFYpto/AAAAP3AFAAAAAAAAAZUVAAAKAwAAn/+DeU9SyT8fUE9tdXDaPwAAAD9wBQAAAAAAAAGWFQAACgMAABUhHidySck/UAQSUo1D2j8AAAA/jwUAAAAAAAABlxUAAAoDAAC7dB/ZSDPJPyVLQweiHNo/AAAAP48FAAAAAAAAAZgVAAAKAwAAH9nt4bAYyT9O26sktfjZPwAAAD+fBQAAAAAAAAGZFQAACgMAAMMs75OHAsk/xrRLqsbX2T8AAAA/nwUAAAAAAAABmhUAAAoDAACdsldKEt/IP/hoDo/eqtk/AAAAP64FAAAAAAAAAZsVAAAKAwAAuSfzqQvAyD+FimKj+XfZPwAAAD+uBQAAAAAAAAGcFQAACgMAAJGtW2CWnMg/HNAQfxk82T8AAAA/zgUAAAAAAAABnRUAAAoDAADzESpp/oHIPwVf9sI3A9k/AAAAP84FAAAAAAAAAZ4VAAAKAwAA+8n5Iz1RyD83E7mnT9bYPwAAAD/OBQAAAAAAAAGfFQAACgMAAL+SljUNHMg/DVrqXGSv2D8AAAA/7QUAAAAAAAABoBUAAAoDAABvnmeiItXHPynG+LJylNg/AAAAP+0FAAAAAAAAAaEVAAAKAwAA9y+hxcJqxz/sxHXZfX/YPwAAAD/tBQAAAAAAAAGiFQAACgMAACUV3Jo56sY/XHq7l4pn2D8AAAA/DAYAAAAAAAABoxUAAAoDAADd2HzCjXLGP9ZTWx2cRtg/AAAAPwwGAAAAAAAAAaQVAAAKAwAAH3uDPL8Dxj8GCB4CtBnYPwAAAD8MBgAAAAAAAAGlFQAACgMAAHXaVVurpsU/OLzg5svs1z8AAAA/HAYAAAAAAAABphUAAAoDAABzjSksbjPFP3KU/ZLottc/AAAAPxwGAAAAAAAAAacVAAAKAwAAYzsBE7V9xD/CtM7NDm/XPwAAAD87BgAAAAAAAAGoFQAACgMAABH6pVCNw8M/v4tooDYk1z8AAAA/OwYAAAAAAAABqRUAAAoDAABkDExAPPPCP6gaTuRU69Y/AAAAP0sGAAAAAAAAAaoVAAAKAwAA1ZONj+QDwj/tFsVXdqzWPwAAAD9LBgAAAAAAAAGrFQAACgMAANWTjY/kA8I/7RbFV3as1j8AAAA/WgYAAAAAAAABrBUAAAoDAADVk42P5APCP+0WxVd2rNY/AAAAP1oGAAAAAAAAAa0VAAAKAwAA1ZONj+QDwj/tFsVXdqzWPwAAAD9qBgAAAAAAAAGuFQAACgMAAOCRSWQv5+s/QHPZESadwj8AAAA/AAAAAAAAAAABrxUAAAoDAAAM+pRcdP7rPzQmGR1JW8I/AAAAPx4AAAAAAAAAAbAVAAAKAwAADPqUXHT+6z80JhkdSVvCPwAAAD8eAAAAAAAAAAGxFQAACgMAAAz6lFx0/us/NCYZHUlbwj8AAAA/PQAAAAAAAAABshUAAAoDAAAM+pRcdP7rPzQmGR1JW8I/AAAAPz0AAAAAAAAAAbMVAAAKAwAADPqUXHT+6z80JhkdSVvCPwAAAD89AAAAAAAAAAG0FQAACgMAAAz6lFx0/us/NCYZHUlbwj8AAAA/PQAAAAAAAAABtRUAAAoDAAAmgXwNnuvrP1Vktd+rocE/AAAAP1wAAAAAAAAAAbYVAAAKAwAAyebJEKXh6z9prGlutY/BPwAAAD9cAAAAAAAAAAG3FQAACgMAAG9MFxSs1+s/7alju8tlwT8AAAA/bAAAAAAAAAABuBUAAAoDAACgfn4YYMrrPwHyF0rVU8E/AAAAP2wAAAAAAAAAAbkVAAAKAwAAXn3/HcG56z9cX6l52E3BPwAAAD+LAAAAAAAAAAG6FQAACgMAAHgE587qpus/zBTvN+U1wT8AAAA/iwAAAAAAAAABuxUAAAoDAADwEzUr3ZHrP08S6YT7C8E/AAAAP5sAAAAAAAAAAbwVAAAKAwAA3FZphiKA6z8cNcByC+7APwAAAD+rAAAAAAAAAAG9FQAACgMAAPbdUDdMbes/QsUokB7KwD8AAAA/qwAAAAAAAAABvhUAAAoDAACGmB7nyF3rPw7o/30urMA/AAAAP6sAAAAAAAAAAb8VAAAKAwAA5Q45QWFP6z9KwBwqS3bAPwAAAD/KAAAAAAAAAAHAFQAACgMAAHPJBvHdP+s/zb0Wd2FMwD8AAAA/ygAAAAAAAAABwRUAAAoDAAC9lKH36yvrPwiWMyN+FsA/AAAAP8oAAAAAAAAAAcIVAAAKAwAA77S8qm8S6z+F3KCeNcG/PwAAAD/ZAAAAAAAAAAHDFQAACgMAAAwqWApp8+o/RbK3l2hhvz8AAAA/2QAAAAAAAAABxBUAAAoDAAApn/NpYtTqP5HSiNKOGb8/AAAAP/kAAAAAAAAAAcUVAAAKAwAAuUd1yK646j8pGDeurt2+PwAAAD/5AAAAAAAAAAHGFQAACgMAAGCbdnqFouo/Uaify8G5vj8AAAA/CAEAAAAAAAABxxUAAAoDAADYqsTWd43qP3s4COnUlb4/AAAAPwgBAAAAAAAAAcgVAAAKAwAAInZf3YV56j/p7U2n4X2+PwAAAD8YAQAAAAAAAAHJFQAACgMAABCnR+eaW+o/EX62xPRZvj8AAAA/GAEAAAAAAAAByhUAAAoDAACKpEnyXDrqP+/oQUEOKr4/AAAAPzcBAAAAAAAAAcsVAAAKAwAA1l2Ypzoa6j+nw2SgFB6+PwAAAD83AQAAAAAAAAHMFQAACgMAAAl+s1q+AOo/z1PNvSf6vT8AAAA/NwEAAAAAAAABzRUAAAoDAADfFWhieenpPz8JE3w04r0/AAAAP1YBAAAAAAAAAc4VAAAKAwAAViW2vmvU6T9nmXuZR769PwAAAD9WAQAAAAAAAAHPFQAACgMAALiJhMfTuek/1U7BV1SmvT8AAAA/VgEAAAAAAAAB0BUAAAoDAADV/h8nzZrpP9VOwVdUpr0/AAAAP2YBAAAAAAAAAdEVAAAKAwAAIbhu3Kp66T9nmXuZR769PwAAAD9mAQAAAAAAAAHSFQAACgMAACWU1jlKYuk/hy7wHC7uvT8AAAA/hQEAAAAAAAAB0xUAAAoDAABuX3FAWE7pPxF+tsT0Wb4/AAAAP4UBAAAAAAAAAdQVAAAKAwAALF7yRbk96T+bzXxsu8W+PwAAAD+FAQAAAAAAAAHVFQAACgMAADA6WqNYJek/s2f9VXVJvz8AAAA/pQEAAAAAAAAB1hUAAAoDAACrN1yuGgTpPxUnW+Ao2b8/AAAAP6UBAAAAAAAAAdcVAAAKAwAAg73EZKXg6D8oK6imZEbAPwAAAD+lAQAAAAAAAAHYFQAACgMAAHDurG66wug/Nnhom0GIwD8AAAA/xAEAAAAAAAAB2RUAAAoDAAAYQq4gkazoP/qfS+8kvsA/AAAAP8QBAAAAAAAAAdoVAAAKAwAApvx70A2d6D8cNcByC+7APwAAAD/EAQAAAAAAAAHbFQAACgMAAJE/sCtTi+g/g+8Rl+spwT8AAAA/0wEAAAAAAAAB3BUAAAoDAAA5k7HdKXXoP5E80ovIa8E/AAAAP9MBAAAAAAAAAd0VAAAKAwAAg0wAkwdV6D9VZLXfq6HBPwAAAD/zAQAAAAAAAAHeFQAACgMAAM8FT0jlNOg/vh4HBIzdwT8AAAA/8wEAAAAAAAAB3xUAAAoDAABgrtCmMRnoP27+NcllJcI/AAAAPwICAAAAAAAAAeAVAAAKAwAAqnlrrT8F6D/YuIftRWHCPwAAAD8CAgAAAAAAAAHhFQAACgMAAArwhQfY9uc/dlACJBa7wj8AAAA/EgIAAAAAAAAB4hUAAAoDAADG7gYNOebnPyYwMenvAsM/AAAAPxICAAAAAAAAAeMVAAAKAwAAELqhE0fS5z/3pNQxsHrDPwAAAD8/AgAAAAAAAAHkFQAACgMAAOVRVhsCu+c/WmQyvGMKxD8AAAA/PwIAAAAAAAAB5RUAAAoDAACkPovPMp7nPyrZ1QQkgsQ/AAAAP08CAAAAAAAAAeYVAAAKAwAAedY/1+2G5z+1KJys6u3EPwAAAD9PAgAAAAAAAAHnFQAACgMAAGYZdDIzdec/rS2oEr5BxT8AAAA/XgIAAAAAAAAB6BUAAAoDAADFj46My2bnP6gytHiRlcU/AAAAP14CAAAAAAAAAekVAAAKAwAA98H1kH9Z5z/9pFEOaOPFPwAAAD9+AgAAAAAAAAHqFQAACgMAAG3jjz6iUOc/UBfvoz4xxj8AAAA/fgIAAAAAAAAB6xUAAAoDAADiBCrsxEfnP0wc+wkShcY/AAAAP34CAAAAAAAAAewVAAAKAwAAy1mqmDpC5z+MRuQQ3+TGPwAAAD+NAgAAAAAAAAHtFQAACgMAALauKkWwPOc/Ak72KZxixz8AAAA/jQIAAAAAAAAB7hUAAAoDAAD9ixGd7jTnP5bqfMY/EMg/AAAAP60CAAAAAAAAAe8VAAAKAwAAofFeoPUq5z/mYSbC6bHIPwAAAD+tAgAAAAAAAAHwFQAACgMAAAFoefqNHOc/APymq6M1yT8AAAA/vAIAAAAAAAAB8RUAAAoDAAAEVi2pXRDnPyze2yNnp8k/AAAAP7wCAAAAAAAAAfIVAAAKAwAA1/8tAkkF5z/LdVZaNwHKPwAAAD/MAgAAAAAAAAHzFQAACgMAAO+YYQSj/uY/aA3RkAdbyj8AAAA/zAIAAAAAAAAB9BUAAAoDAACqqS5bNPrmP/NclzjOxso/AAAAP+sCAAAAAAAAAfUVAAAKAwAAN3ZIXOH25j9zsWlGaIbLPwAAAD/rAgAAAAAAAAH2FQAACgMAAMNCYl2O8+Y/PisZ9ftRzD8AAAA/6wIAAAAAAAAB9xUAAAoDAAAgy8gIV/HmP3haDmKcBc0/AAAAPwoDAAAAAAAAAfgVAAAKAwAAw0JiXY7z5j/wYSB7WYPNPwAAAD8KAwAAAAAAAAH5FQAACgMAADd2SFzh9uY/eLHmIiDvzT8AAAA/CgMAAAAAAAAB+hUAAAoDAAAIMpUG/ffmPxZJYVnwSM4/AAAAPxoDAAAAAAAAAfsVAAAKAwAATSHIr2v85j/ALZyEneTOPwAAAD8aAwAAAAAAAAH8FQAACgMAAO+YYQSj/uY/iqdLMzGwzz8AAAA/OQMAAAAAAAAB/RUAAAoDAADX/y0CSQXnP1lHxgjkOtA/AAAAPzkDAAAAAAAAAf4VAAAKAwAAHO9gq7cJ5z+43b1lv3/QPwAAAD9JAwAAAAAAAAH/FQAACgMAANQRelN5Eec/xCp+WpzB0D8AAAA/SQMAAAAAAAABABYAAAoDAACONJP7OhnnP4lSYa5/99A/AAAAP1gDAAAAAAAAAQEWAAAKAwAAuoqSok8k5z+fw3tqYTDRPwAAAD9YAwAAAAAAAAECFgAACgMAAObgkUlkL+c/UaOqLzt40T8AAAA/eAMAAAAAAAABAxYAAAoDAABBe0RGXTnnP53x7f0Mz9E/AAAAP3gDAAAAAAAAAQQWAAAKAwAAy1mqmDpC5z+eGlQr5RnSPwAAAD94AwAAAAAAAAEFFgAACgMAAIV8w0D8Sec/Wh7dt8NY0j8AAAA/hwMAAAAAAAABBhYAAAoDAAA9n9zovVHnP8PYLtyjlNI/AAAAP4cDAAAAAAAAAQcWAAAKAwAA98H1kH9Z5z/jbaNfisTSPwAAAD+nAwAAAAAAAAEIFgAACgMAAN8owo4lYOc/aZQD2njl0j8AAAA/pwMAAAAAAAABCRYAAAoDAADFj46My2bnP0wo9YNqANM/AAAAP7YDAAAAAAAAAQoWAAAKAwAArfZainFt5z/dcq/FXRjTPwAAAD+2AwAAAAAAAAELFgAACgMAAMKh2t37cuc/bb1pB1Ew0z8AAAA/xgMAAAAAAAABDBYAAAoDAABOgEAw2XvnP0UtAeo9VNM/AAAAP8YDAAAAAAAAAQ0WAAAKAwAAqRrzLNKF5z9nwnVtJITTPwAAAD/lAwAAAAAAAAEOFgAACgMAAEqk2NI5lOc/4sR7IA6u0z8AAAA/5QMAAAAAAAABDxYAAAoDAABdYaR39KXnPwJa8KP03dM/AAAAP+UDAAAAAAAAARAWAAAKAwAAoWIjcpO25z+KgFAe4/7TPwAAAD/1AwAAAAAAAAERFgAACgMAAClT1RWhy+c/YvDnANAi1D8AAAA/9QMAAAAAAAABEhYAAAoDAABqVFQQQNznP/I6okLDOtQ/AAAAPxQEAAAAAAAAARMWAAAKAwAAC945tqfq5z8xPCUcuE/UPwAAAD8UBAAAAAAAAAEUFgAACgMAAKtnH1wP+ec/JxjLVLNY1D8AAAA/FAQAAAAAAAABFRYAAAoDAACqeWutPwXoP3A9qPWsZNQ/AAAAPygEAAAAAAAAARYWAAAKAwAAYpyEVQEN6D/Bht9dq2fUPwAAAD8oBAAAAAAAAAEXFgAACgMAABq/nf3CFOg/FNAWxqlq1D8AAAA/KAQAAAAAAAABGBYAAAoDAADT4balhBzoPxTQFsapatQ/AAAAP0cEAAAAAAAAARkWAAAKAwAAXsAc+GEl6D8U0BbGqWrUPwAAAD9HBAAAAAAAAAEaFgAACgMAAFzSaEmSMeg/FNAWxqlq1D8AAAA/RwQAAAAAAAABGxYAAAoDAABwjzTuTEPoPxTQFsapatQ/AAAAP2cEAAAAAAAAARwWAAAKAwAA+H/mkVpY6D/Bht9dq2fUPwAAAD9nBAAAAAAAAAEdFgAACgMAAJUbGInycug/cD2o9axk1D8AAAA/ZwQAAAAAAAABHhYAAAoDAABj+/zVbozoP3phAr2xW9Q/AAAAP3YEAAAAAAAAAR8WAAAKAwAAjGNIzrOj6D8xPCUcuE/UPwAAAD92BAAAAAAAAAEgFgAACgMAAKIgFHNuteg/6BZIe75D1D8AAAA/lgQAAAAAAAABIRYAAAoDAAAUZkbD8cToP6DxatrEN9Q/AAAAP5YEAAAAAAAAASIWAAAKAwAAEXiSFCLR6D9YzI05yyvUPwAAAD+WBAAAAAAAAAEjFgAACgMAAGwSRREb2+g/tTkfac4l1D8AAAA/tQQAAAAAAAABJBYAAAoDAAAMnCq3gunoP75deTDTHNQ/AAAAP7UEAAAAAAAAASUWAAAKAwAACMDCWeMB6T/IgdP31xPUPwAAAD+1BAAAAAAAAAEmFgAACgMAABqP2k/OH+k/3MmHhuEB1D8AAAA/1AQAAAAAAAABJxYAAAoDAAC3KgxHZjrpP+bt4U3m+NM/AAAAP9QEAAAAAAAAASgWAAAKAwAAbl9xQFhO6T/wETwV6+/TPwAAAD/UBAAAAAAAAAEpFgAACgMAAIMcPeUSYOk/n8gErezs0z8AAAA/5AQAAAAAAAABKhYAAAoDAACALok2Q2zpP0x/zUTu6dM/AAAAP+QEAAAAAAAAASsWAAAKAwAAUPwhMo956T+xELk79trTPwAAAD8DBQAAAAAAAAEsFgAACgMAAE0OboO/hek/XseB0/fX0z8AAAA/AwUAAAAAAAABLRYAAAoDAADV/h8nzZrpP7s0EwP70dM/AAAAPwMFAAAAAAAAAS4WAAAKAwAAXu/Rytqv6T9yDzZiAcbTPwAAAD8iBQAAAAAAAAEvFgAACgMAALab0BgExuk/K+pYwQe60z8AAAA/IgUAAAAAAAABMBYAAAoDAACEe7VlgN/pP+LEeyAOrtM/AAAAPyIFAAAAAAAAATEWAAAKAwAADGxnCY706T+bn55/FKLTPwAAAD9BBQAAAAAAAAEyFgAACgMAAE5t5gMtBeo/ATGKdhyT0z8AAAA/QQUAAAAAAAABMxYAAAoDAAAdO3//eBLqP2fCdW0khNM/AAAAP0EFAAAAAAAAATQWAAAKAwAA7QgY+8Qf6j9x5s80KXvTPwAAAD9hBQAAAAAAAAE1FgAACgMAAOoaZEz1K+o/zFNhZCx10z8AAAA/YQUAAAAAAAABNhYAAAoDAAC56PxHQTnqP9+bFfM1Y9M/AAAAP2EFAAAAAAAAATcWAAAKAwAA/Ol7QuBJ6j9FLQHqPVTTPwAAAD+ABQAAAAAAAAE4FgAACgMAACZSxzolYeo/UFFbsUJL0z8AAAA/gAUAAAAAAAABORYAAAoDAADF7fgxvXvqP7XiRqhKPNM/AAAAP4AFAAAAAAAAAToWAAAKAwAAfCJeK6+P6j9jmQ9ATDnTPwAAAD+QBQAAAAAAAAE7FgAACgMAAI/fKdBpoeo/wAahb08z0z8AAAA/kAUAAAAAAAABPBYAAAoDAAAvaQ920a/qPxFQ2NdNNtM/AAAAP68FAAAAAAAAAT0WAAAKAwAAz/L0Gzm+6j8bdDKfUi3TPwAAAD+vBQAAAAAAAAE+FgAACgMAAEE4J2y8zeo/005V/lgh0z8AAAA/rwUAAAAAAAABPxYAAAoDAACzfVm8P93qPzngQPVgEtM/AAAAP84FAAAAAAAAAUAWAAAKAwAAmPZxCxbw6j/xumNUZwbTPwAAAD/OBQAAAAAAAAFBFgAACgMAADeSowKuCus/+d69G2z90j8AAAA/zgUAAAAAAAABQhYAAAoDAADVLdX5RSXrP7K54Hpy8dI/AAAAP94FAAAAAAAAAUMWAAAKAwAA0FFtnKY96z+83TpCd+jSPwAAAD/eBQAAAAAAAAFEFgAACgMAAIeG0pWYUes/aZQD2njl0j8AAAA//QUAAAAAAAABRRYAAAoDAAD5ywTmG2HrPxhLzHF64tI/AAAAP/0FAAAAAAAAAUYWAAAKAwAAx5md4Wdu6z8ibyY5f9nSPwAAAD/9BQAAAAAAAAFHFgAACgMAADnfzzHrfes/fdy3aILT0j8AAAA/HAYAAAAAAAABSBYAAAoDAABNnJvWpY/rP4gAEjCHytI/AAAAPxwGAAAAAAAAAUkWAAAKAwAAj69mInWs6z9A2zSPjb7SPwAAAD8cBgAAAAAAAAFKFgAACgMAAP4G5cMoyOs/pmwghpWv0j8AAAA/OwYAAAAAAAABSxYAAAoDAAD5Kn1mieDrP11HQ+Wbo9I/AAAAPzsGAAAAAAAAAUwWAAAKAwAAgBsvCpf16z8WImZEopfSPwAAAD87BgAAAAAAAAFNFgAACgMAAPRgYVoaBew/erNRO6qI0j8AAAA/WwYAAAAAAAABThYAAAoDAADALvpVZhLsP477BcqzdtI/AAAAP1sGAAAAAAAAAU8WAAAKAwAAkfySUbIf7D/0jPHAu2fSPwAAAD9bBgAAAAAAAAFQFgAACgMAAGDKK03+LOw/Wh7dt8NY0j8AAAA/egYAAAAAAAABURYAAAoDAAB0h/fxuD7sP25mkUbNRtI/AAAAP3oGAAAAAAAAAVIWAAAKAwAAWgAQQY9R7D86iWg03SjSPwAAAD96BgAAAAAAAAFTFgAACgMAAOLwweScZuw/vYZigfP+0T8AAAA/igYAAAAAAAABVBYAAAoDAADeFFqH/X7sP53x7f0Mz9E/AAAAP4oGAAAAAAAAAVUWAAAKAwAAZQUMKwuU7D/rEb84M4fRPwAAAD+pBgAAAAAAAAFWFgAACgMAAHjC18/Fpew/g1dtFFNL0T8AAAA/qQYAAAAAAAABVxYAAAoDAAAEoT0io67sP8hT5Id0DNE/AAAAP6kGAAAAAAAAAVgWAAAKAwAASZBwyxGz7D9VdTicj9nQPwAAAD+4BgAAAAAAAAFZFgAACgMAALzDVspktuw/KrxpUaSy0D8AAAA/uAYAAAAAAAABWhYAAAoDAADpBwogSbXsP/beQD+0lNA/AAAAP9gGAAAAAAAAAVsWAAAKAwAAvMNWymS27D8eb6lcx3DQPwAAAD/YBgAAAAAAAAFcFgAACgMAALzDVspktuw/oGyjqd1G0D8AAAA/5wYAAAAAAAABXRYAAAoDAACNf6N0gLfsP4r7iO37DdA/AAAAP+cGAAAAAAAAAV4WAAAKAwAAMfc8ybe57D/4XJHxPZjPPwAAAD/3BgAAAAAAAAFfFgAACgMAAF478B6cuOw/quXn9ZP2zj8AAAA/9wYAAAAAAAABYBYAAAoDAABeO/AenLjsP0omimvgZs4/AAAAPxYHAAAAAAAAAWEWAAAKAwAAMfc8ybe57D/UHnhSI+nNPwAAAD8WBwAAAAAAAAFiFgAACgMAADH3PMm3uew/lPSOS1aJzT8AAAA/FgcAAAAAAAABYxYAAAoDAABeO/AenLjsP5jvguWCNc0/AAAAPzUHAAAAAAAAAWQWAAAKAwAAXjvwHpy47D/oD1Qgqe3MPwAAAD81BwAAAAAAAAFlFgAACgMAALzDVspktuw/lZ22itKfzD8AAAA/NQcAAAAAAAABZhYAAAoDAAB41CMh9rHsPz4rGfX7Ucw/AAAAP0UHAAAAAAAAAWcWAAAKAwAAYSmkzWus7D+C/ik7RcjLPwAAAD9FBwAAAAAAAAFoFgAACgMAAEl+JHrhpuw/eqxd4JQyyz8AAAA/ZAcAAAAAAAABaRYAAAoDAACpBoslqqTsP7t/bibeqMo/AAAAP2QHAAAAAAAAAWoWAAAKAwAANdOkJleh7D80MKh+Fz3KPwAAAD90BwAAAAAAAAFrFgAACgMAAMCfvicEnuw/mJgtSEfjyT8AAAA/dAcAAAAAAAABbBYAAAoDAAAeKCXTzJvsP+W4/oJtm8k/AAAAP4QHAAAAAAAAAW0WAAAKAwAAerCLfpWZ7D8gkRsvimXJPwAAAD+EBwAAAAAAAAFuFgAACgMAAKn0PtR5mOw/udbJCqopyT8AAAA/owcAAAAAAAABbxYAAAoDAAA2wVjVJpXsP5lBVYfD+cg/AAAAP6MHAAAAAAAAAXAWAAAKAwAAlUm/gO+S7D8thwNj473IPwAAAD+jBwAAAAAAAAFxFgAACgMAACAW2YGcj+w/ITpDbgZ8yD8AAAA/sgcAAAAAAAABchYAAAoDAAB+nj8tZY3sP5bqfMY/EMg/AAAAP7IHAAAAAAAAAXMWAAAKAwAA2iam2C2L7D82Kx88jIDHPwAAAD/SBwAAAAAAAAF0FgAACgMAAMV7JoWjhew/L9lS4dvqxj8AAAA/0gcAAAAAAAABdRYAAAoDAACu0KYxGYDsP+BhqeUxScY/AAAAP+EHAAAAAAAAAXYWAAAKAwAA9q2NiVd47D8Q7QWdcdHFPwAAAD/hBwAAAAAAAAF3FgAACgMAAD6LdOGVcOw/zsIclqRxxT8AAAA/8QcAAAAAAAABeBYAAAoDAAAQNXU6gWXsP42YM4/XEcU/AAAAP/EHAAAAAAAAAXkWAAAKAwAAcKuPlBlX7D8FSW3nEKbEPwAAAD8QCAAAAAAAAAF6FgAACgMAACyqEJp6Ruw/ookPXV0WxD8AAAA/EAgAAAAAAAABexYAAAoDAAAZ7UT1vzTsP2daGvC8YsM/AAAAPxAIAAAAAAAAAXwWAAAKAwAAeWNfT1gm7D+9dd/ED8fCPwAAAD8vCAAAAAAAAAF9FgAACgMAAKiVxlMMGew/EpGkmWIrwj8AAAA/LwgAAAAAAAABfhYAAAoDAACsg3oC3AzsP4lB3vGbv8E/AAAAPy8IAAAAAAAAAX8WAAAKAwAAfy17W8cB7D+RPNKLyGvBPwAAAD9MCAAAAAAAAAGAFgAACgMAAFHXe7Sy9us/g+8Rl+spwT8AAAA/TAgAAAAAAAABgRYAAAoDAAD3PMm3uezrP9IP49ER4sA/AAAAP0wIAAAAAAAAAYIWAAAKAwAAnaIWu8Di6z9qVZGtMabAPwAAAD9bCAAAAAAAAAGDFgAACgMAAFmhl8Ah0us/cFCFR15SwD8AAAA/WwgAAAAAAAABhBYAAAoDAAAvOUzI3LrrP+2W8sIV/b8/AAAAP3sIAAAAAAAAAYUWAAAKAwAAevKafbqa6z8BiM6QmwG/PwAAAD97CAAAAAAAAAGGFgAACgMAAMar6TKYeus/p8NkoBQevj8AAAA/iggAAAAAAAABhxYAAAoDAADKh1GQN2LrP0v/+q+NOr0/AAAAP4oIAAAAAAAAAYgWAAAKAwAA5Q45QWFP6z9b9eLj5pK8PwAAAD+aCAAAAAAAAAGJFgAACgMAAItiOvM3Oes/sRCouDn3uz8AAAA/mggAAAAAAAABihYAAAoDAACo19VSMRrrP23mvrFsl7s/AAAAP7kIAAAAAAAAAYsWAAAKAwAA937Ytt7t6j/nlvgJpiu7PwAAAD+5CAAAAAAAAAGMFgAACgMAAFvRWm4Wx+o/WUcyYt+/uj8AAAA/uQgAAAAAAAABjRYAAAoDAAAEExDPvKTqPzuyvd74j7o/AAAAP9gIAAAAAAAAAY4WAAAKAwAAwv9Eg+2H6j+rZwOdBXi6PwAAAD/YCAAAAAAAAAGPFgAACgMAAJuFrTl4ZOo/84zgPf+Duj8AAAA/2AgAAAAAAAABkBYAAAoDAAD91y/xrz3qPzuyvd74j7o/AAAAP+gIAAAAAAAAAZEWAAAKAwAAkW5l/ssV6j/L/Hcg7Ke6PwAAAD/oCAAAAAAAAAGSFgAACgMAAN0ntLOp9ek/7ZHso9LXuj8AAAA/BwkAAAAAAAABkxYAAAoDAAByrJ1vlcHpP8cBhIa/+7o/AAAAPwcJAAAAAAAAAZQWAAAKAwAAcqydb5XB6T/HAYSGv/u6PwAAAD8HCQAAAAAAAAGVFgAACgMAAHKsnW+Vwek/xwGEhr/7uj8AAAA/BwkAAAAAAAABlhYAAAoDAAByrJ1vlcHpP8cBhIa/+7o/AAAAPyYJAAAAAAAAAZcWAAAKAwAAH90UWof95j/ivYfF+FfMPwAAAD8AAAAAAAAAAAGYFgAACgMAAB/dFFqH/eY/4r2HxfhXzD8AAAA/DwAAAAAAAAABmRYAAAoDAAAMDv1jnN/mP+m4e18lBMw/AAAAPw8AAAAAAAAAAZoWAAAKAwAAbnLLbATF5j+C/ik7RcjLPwAAAD8fAAAAAAAAAAGbFgAACgMAAFyjs3YZp+Y/qY6SWFikyz8AAAA/HwAAAAAAAAABnBYAAAoDAAB5GE/WEojmP+NmrwR1bss/AAAAPz4AAAAAAAAAAZ0WAAAKAwAA3GrRjUph5j9nZKlRi0TLPwAAAD8+AAAAAAAAAAGeFgAACgMAALXwOUTVPeY/6mGjnqEayz8AAAA/PgAAAAAAAAABnxYAAAoDAAC7ulVQRBnmP1oX6VyuAss/AAAAP10AAAAAAAAAAaAWAAAKAwAAZPwKser25T+Dp1F6wd7KPwAAAD9dAAAAAAAAAAGhFgAACgMAAOHnwGp8yeU/dFqRheScyj8AAAA/XQAAAAAAAAABohYAAAoDAACMFyp68prlP68yrjEBZ8o/AAAAP30AAAAAAAAAAaMWAAAKAwAACAPgM4Rt5T/rCsvdHTHKPwAAAD99AAAAAAAAAAGkFgAACgMAAPghfOxoQ+U/FJsz+zANyj8AAAA/fQAAAAAAAAABpRYAAAoDAAAXhcv6MRjlP/QFv3dK3ck/AAAAP4wAAAAAAAAAAaYWAAAKAwAAlHCBtMPq5D/QcEr0Y63JPwAAAD+MAAAAAAAAAAGnFgAACgMAAJ0oUW8CuuQ/+QCzEXeJyT8AAAA/rAAAAAAAAAABqBYAAAoDAAAEaYfVCYfkP3z+rF6NX8k/AAAAP6wAAAAAAAAAAakWAAAKAwAAaam9OxFU5D+kjhV8oDvJPwAAAD+sAAAAAAAAAAGqFgAACgMAAOWUc/WiJuQ/cLHsabAdyT8AAAA/ywAAAAAAAAABqxYAAAoDAABjgCmvNPnjPzzUw1fA/8g/AAAAP8sAAAAAAAAAAawWAAAKAwAAPPRFFI/J4z9NHHjmye3IPwAAAD/LAAAAAAAAAAGtFgAACgMAANF4L9B6leM/dqzgA93JyD8AAAA/6gAAAAAAAAABrhYAAAoDAACs7Es11WXjP508SSHwpcg/AAAAP+oAAAAAAAAAAa8WAAAKAwAA4+jORfgz4z8N8o7f/I3IPwAAAD/qAAAAAAAAAAGwFgAACgMAABrlUVYbAuM/fafUnQl2yD8AAAA/+gAAAAAAAAABsRYAAAoDAAAjnSERWtHiP+1cGlwWXsg/AAAAP/oAAAAAAAAAAbIWAAAKAwAAn4jXyuuj4j9KyquLGVjIPwAAAD8YAQAAAAAAAAGzFgAACgMAAGJRdNy7buI/ke+ILBNkyD8AAAA/GAEAAAAAAAABtBYAAAoDAACDoneZVDfiP9oUZs0McMg/AAAAPxgBAAAAAAAAAbUWAAAKAwAAup76qXcF4j81gvf8D2rIPwAAAD83AQAAAAAAAAG2FgAACgMAAAlG/Q0l2eE/2hRmzQxwyD8AAAA/NwEAAAAAAAABtxYAAAoDAAAS/szIY6jhPw3yjt/8jcg/AAAAPzcBAAAAAAAAAbgWAAAKAwAA63HpLb544T+dPEkh8KXIPwAAAD9WAQAAAAAAAAG5FgAACgMAACJubD7hRuE/0RlyM+DDyD8AAAA/VgEAAAAAAAABuhYAAAoDAAC48lX6zBLhP5lBVYfD+cg/AAAAP1YBAAAAAAAAAbsWAAAKAwAAHTOMYNTf4D8URFs6rSPJPwAAAD92AQAAAAAAAAG8FgAACgMAAGzajsSBs+A/7LPyHJpHyT8AAAA/dgEAAAAAAAABvRYAAAoDAAC5gZEoL4fgPwxJZ6CAd8k/AAAAP3YBAAAAAAAAAb4WAAAKAwAABymUjNxa4D8s3tsjZ6fJPwAAAD+FAQAAAAAAAAG/FgAACgMAAG1pyvLjJ+A/9AW/d0rdyT8AAAA/hQEAAAAAAAABwBYAAAoDAAAwMmcEtPLfPxSbM/swDco/AAAAP6UBAAAAAAAAAcEWAAAKAwAAzIBszA6a3z97VYUfEUnKPwAAAD+lAQAAAAAAAAHCFgAACgMAAIBopZbDOt8/5A/XQ/GEyj8AAAA/pQEAAAAAAAABwxYAAAoDAAB4PxEK59/ePzqCdNnH0so/AAAAP8QBAAAAAAAAAcQWAAAKAwAAnmx8JB+Q3j8zh4A/mybLPwAAAD/EAQAAAAAAAAHFFgAACgMAAMh1T5z2J94/qY6SWFikyz8AAAA/xAEAAAAAAAABxhYAAAoDAACW9rtoBcLdP41L6i8iCsw/AAAAP+MBAAAAAAAAAccWAAAKAwAA7FWOh/Fk3T8Ym7DX6HXMPwAAAD/jAQAAAAAAAAHIFgAACgMAAIakk09MDN0/oOp2f6/hzD8AAAA/4wEAAAAAAAAByRYAAAoDAADeA2ZuOK/cPyw6PSd2Tc0/AAAAP/MBAAAAAAAAAcoWAAAKAwAA1trR4VtU3D9sZCYuQ63NPwAAAD/zAQAAAAAAAAHLFgAACgMAALr0cbDE59s/rI4PNRANzj8AAAA/EgIAAAAAAAABzBYAAAoDAABcH9/VvnbbP0omimvgZs4/AAAAPxICAAAAAAAAAc0WAAAKAwAAQDl/pCcK2z+q5ef1k/bOPwAAAD8iAgAAAAAAAAHOFgAACgMAACB3txXxtdo/DqVFgEeGzz8AAAA/IgIAAAAAAAABzxYAAAoDAABcPVYyg1/aP4r7iO37DdA/AAAAPzECAAAAAAAAAdAWAAAKAwAAzjVcU8n72T8wt13r0F7QPwAAAD8xAgAAAAAAAAHRFgAACgMAADwuYnQPmNk/NODDGKmp0D8AAAA/UAIAAAAAAAAB0hYAAAoDAABOngHqjDbZP+W/8t2C8dA/AAAAP1ACAAAAAAAAAdMWAAAKAwAAGB9utpvQ2D/yDLPSXzPRPwAAAD9QAgAAAAAAAAHUFgAACgMAACqPDSwZb9g/9TUZADh+0T8AAAA/YAIAAAAAAAAB1RYAAAoDAABoVaxIqxjYP0GEXM4J1dE/AAAAP2ACAAAAAAAAAdYWAAAKAwAAphtLZT3C1z/eG9cE2i7SPwAAAD9/AgAAAAAAAAHXFgAACgMAAC6thIjdV9c/zPyIo6iL0j8AAAA/fwIAAAAAAAAB2BYAAAoDAAD6LfFU7PHWP3O4XaF93NI/AAAAP48CAAAAAAAAAdkWAAAKAwAAlnz2HEeZ1j8lmIxmVyTTPwAAAD+PAgAAAAAAAAHaFgAACgMAAEpkL+f7OdY/6b9vujpa0z8AAAA/nwIAAAAAAAAB2xYAAAoDAAD+S2ixsNrVPwExinYck9M/AAAAP58CAAAAAAAAAdwWAAAKAwAAgAE6d7GI1T9ex4HT99fTPwAAAD++AgAAAAAAAAHdFgAACgMAAGI/cuh6NNU/vl15MNMc1D8AAAA/vgIAAAAAAAAB3hYAAAoDAAByrxFe+NLUPx70cI2uYdQ/AAAAP74CAAAAAAAAAd8WAAAKAwAAbIZ90Rt41D+GrsKxjp3UPwAAAD/dAgAAAAAAAAHgFgAACgMAAO47T5ccJtQ/p0M3NXXN1D8AAAA/3QIAAAAAAAAB4RYAAAoDAAC44FMGjNjTP2trGolYA9U/AAAAP90CAAAAAAAAAeIWAAAKAwAAUC9ZzuZ/0z+D3DRFOjzVPwAAAD/tAgAAAAAAAAHjFgAACgMAAKiOK+3SItM/mU1PARx11T8AAAA/7QIAAAAAAAAB5BYAAAoDAADOu5YHC9PSP/jjRl73udU/AAAAPwwDAAAAAAAAAeUWAAAKAwAAUHFozQuB0j9MVuTzzQfWPwAAAD8MAwAAAAAAAAHmFgAACgMAADKvoD7VLNI//jUTuadP1j8AAAA/HAMAAAAAAAAB5xYAAAoDAAD6U6WtRN/RP8Nd9gyLhdY/AAAAPxwDAAAAAAAAAegWAAAKAwAAZHBDceuT0T/j8mqQcbXWPwAAAD85AwAAAAAAAAHpFgAACgMAAIidrosjRNE/sj6oq1ni1j8AAAA/OQMAAAAAAAAB6hYAAAoDAACuyhmmW/TQP933dvZECdc/AAAAP1gDAAAAAAAAAesWAAAKAwAA1PeEwJOk0D9P1iLiKTzXPwAAAD9YAwAAAAAAAAHsFgAACgMAAMryiNYXYtA/FP4FNg1y1z8AAAA/WAMAAAAAAAAB7RYAAAoDAACMuyXo5yzQPypvIPLuqtc/AAAAP3gDAAAAAAAAAe4WAAAKAwAAKefqRU34zz+eTczd093XPwAAAD94AwAAAAAAAAHvFgAACgMAAIn+jB94as8/ECx4ybgQ2D8AAAA/eAMAAAAAAAAB8BYAAAoDAABdN8mmxdPOP40ufnyiOtg/AAAAP5cDAAAAAAAAAfEWAAAKAwAARy3R0s1Ozj9mnhVfj17YPwAAAD+XAwAAAAAAAAHyFgAACgMAAM++CvZt5M0/RzIHCYF52D8AAAA/lwMAAAAAAAAB8xYAAAoDAABrDRC+yIvNPzPqUnp3i9g/AAAAP6cDAAAAAAAAAfQWAAAKAwAAw2zi3LQuzT/DNA28aqPYPwAAAD+nAwAAAAAAAAH1FgAACgMAAAMP6Vbmv8w/AzaQlV+42D8AAAA/xgMAAAAAAAAB9hYAAAoDAAC70ol+OkjMP+XJgT9R09g/AAAAP8YDAAAAAAAAAfcWAAAKAwAAuYVdT/3Uyz/Rgc2wR+XYPwAAAD/GAwAAAAAAAAH4FgAACgMAAA/lL27pd8s/vTkZIj732D8AAAA/5QMAAAAAAAAB+RYAAAoDAADvImjfsiPLP57NCswvEtk/AAAAP+UDAAAAAAAAAfoWAAAKAwAAFVDT+erTyj8xGMUNIyrZPwAAAD/lAwAAAAAAAAH7FgAACgMAALGe2MFFe8o/bxlI5xc/2T8AAAA/BAQAAAAAAAAB/BYAAAoDAAAH/qrgMR7KP/5jAikLV9k/AAAAPwQEAAAAAAAAAf0WAAAKAwAA034XrUC4yT/h9/PS/HHZPwAAAD8EBAAAAAAAAAH+FgAACgMAALW8Tx4KZMk/umeLtemV2T8AAAA/FAQAAAAAAAAB/xYAAAoDAACT+oeP0w/JP/hoDo/eqtk/AAAAPxQEAAAAAAAAAQAXAAAKAwAAnbJXShLfyD+Is8jQ0cLZPwAAAD8zBAAAAAAAAAEBFwAACgMAAC9JjVcut8g/xrRLqsbX2T8AAAA/MwQAAAAAAAABAhcAAAoDAADB38JkSo/IPyIi3dnJ0dk/AAAAP0MEAAAAAAAAAQMXAAAKAwAAwd/CZEqPyD8iIt3ZydHZPwAAAD9DBAAAAAAAAAEEFwAACgMAAMHfwmRKj8g/IiLd2cnR2T8AAAA/QwQAAAAAAAABBRcAAAoDAADB38JkSo/IPyIi3dnJ0dk/AAAAP1IEAAAAAAAAAQYXAAAKAwAAU9RiF1h8yz/d93b2RAnXPwAAAD8AAAAAAAAAAAEHFwAACgMAAFPUYhdYfMs/3fd29kQJ1z8AAAA/DwAAAAAAAAABCBcAAAoDAABT1GIXWHzLP933dvZECdc/AAAAPw8AAAAAAAAAAQkXAAAKAwAAU9RiF1h8yz/d93b2RAnXPwAAAD8vAAAAAAAAAAEKFwAACgMAAFPUYhdYfMs/3fd29kQJ1z8AAAA/LwAAAAAAAAABCxcAAAoDAABT1GIXWHzLP933dvZECdc/AAAAPy8AAAAAAAAAAQwXAAAKAwAAqzM1NkQfyz/6Y4VMU+7WPwAAAD9OAAAAAAAAAAENFwAACgMAAPnaN5rx8so/Q4li7Uz61j8AAAA/TgAAAAAAAAABDhcAAAoDAAC7o9Srwb3KP8mvwmc7G9c/AAAAP04AAAAAAAAAAQ8XAAAKAwAAO30+FCOEyj/fIN0jHVTXPwAAAD9tAAAAAAAAAAEQFwAACgMAABu7doXsL8o/PrfUgPiY1z8AAAA/bQAAAAAAAAABERcAAAoDAAD7+K72tdvJP9xOT7fI8tc/AAAAP30AAAAAAAAAARIXAAAKAwAA3TbnZ3+HyT/WU1sdnEbYPwAAAD99AAAAAAAAAAETFwAACgMAABUhHidySck/zVhng2+a2D8AAAA/jAAAAAAAAAABFBcAAAoDAABPC1XmZAvJP8ddc+lC7tg/AAAAP4wAAAAAAAAAARUXAAAKAwAAWcMkoaPayD94PaKuHDbZPwAAAD+cAAAAAAAAAAEWFwAACgMAAHU4wACdu8g/zK8/RPOD2T8AAAA/nAAAAAAAAAABFxcAAAoDAACRrVtglpzIP4izyNDRwtk/AAAAP7sAAAAAAAAAARgXAAAKAwAATb4otyeYyD9O26sktfjZPwAAAD+7AAAAAAAAAAEZFwAACgMAAE2+KLcnmMg/d5R6b6Af2j8AAAA/ywAAAAAAAAABGhcAAAoDAABhe/Rb4qnIP/262umOQNo/AAAAP8sAAAAAAAAAARsXAAAKAwAAQwZZ/OjIyD/gTsyTgFvaPwAAAD/aAAAAAAAAAAEcFwAACgMAAAscIj32Bsk/r5oJr2iI2j8AAAA/2gAAAAAAAAABHRcAAAoDAABZEFHQ4E3JPyudD2JSsto/AAAAP/oAAAAAAAAAAR4XAAAKAwAAj4/kA9KzyT+pnxUVPNzaPwAAAD/6AAAAAAAAAAEfFwAACgMAAE3t3YmgIso/ijMHvy332j8AAAA/+gAAAAAAAAABIBcAAAoDAADXGHALu57KPxBaZzkcGNs/AAAAPwkBAAAAAAAAASEXAAAKAwAAH1XP42YWyz8y79u8AkjbPwAAAD8JAQAAAAAAAAEiFwAACgMAAJnDlcDGgMs/ADsZ2Op02z8AAAA/KQEAAAAAAAABIxcAAAoDAACxzY2UvgXMP+LOCoLcj9s/AAAAPykBAAAAAAAAASQXAAAKAwAAUbbrupOTzD/YqrC615jbPwAAAD8pAQAAAAAAAAElFwAACgMAAD9GTEUW9cw/rvHhb+xx2z8AAAA/SAEAAAAAAAABJhcAAAoDAAA/RkxFFvXMP67x4W/scds/AAAAP0gBAAAAAAAAAScXAAAKAwAAP0ZMRRb1zD+u8eFv7HHbPwAAAD9IAQAAAAAAAAEoFwAACgMAAD9GTEUW9cw/rvHhb+xx2z8AAAA/SAEAAAAAAAAL"/>
</p:tagLst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h education presentation with Pi  (widescreen).potx" id="{DF132673-7A8C-4FB7-A35E-0123B6C0D98B}" vid="{CCAAB50D-2EF2-4925-80C2-C83131AE58AC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11135</TotalTime>
  <Words>198</Words>
  <Application>Microsoft Macintosh PowerPoint</Application>
  <PresentationFormat>Custom</PresentationFormat>
  <Paragraphs>23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Courier New</vt:lpstr>
      <vt:lpstr>Euphemia</vt:lpstr>
      <vt:lpstr>Math 16x9</vt:lpstr>
      <vt:lpstr>Dynamic Programming </vt:lpstr>
      <vt:lpstr>Introduction to Dynamic Programming?</vt:lpstr>
      <vt:lpstr>Simple Example: Fibonacci Series</vt:lpstr>
      <vt:lpstr>PowerPoint Presentation</vt:lpstr>
      <vt:lpstr>Improve Efficiency – identify overlapping subproblems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Asymptotic Complexity</dc:title>
  <dc:creator>Ergun, Funda</dc:creator>
  <cp:lastModifiedBy>Microsoft Office User</cp:lastModifiedBy>
  <cp:revision>100</cp:revision>
  <dcterms:created xsi:type="dcterms:W3CDTF">2017-07-14T14:41:00Z</dcterms:created>
  <dcterms:modified xsi:type="dcterms:W3CDTF">2019-07-26T20:03:04Z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